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Inter" panose="020B0604020202020204" charset="0"/>
      <p:bold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XDJy4E6+ewrEVsmdq3f7nUeOl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9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8" name="Google Shape;98;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99" name="Google Shape;99;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0: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8" name="Google Shape;328;p10: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9" name="Google Shape;329;p1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10</a:t>
            </a:fld>
            <a:endParaRPr sz="18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2" name="Google Shape;362;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63" name="Google Shape;363;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11</a:t>
            </a:fld>
            <a:endParaRPr sz="18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9" name="Google Shape;389;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90" name="Google Shape;390;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12</a:t>
            </a:fld>
            <a:endParaRPr sz="18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31" name="Google Shape;431;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32" name="Google Shape;432;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13</a:t>
            </a:fld>
            <a:endParaRPr sz="18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5" name="Google Shape;445;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46" name="Google Shape;446;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14</a:t>
            </a:fld>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2" name="Google Shape;452;p1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53" name="Google Shape;453;p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1" name="Google Shape;461;p1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462" name="Google Shape;462;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20" name="Google Shape;120;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4" name="Google Shape;134;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3" name="Google Shape;193;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94" name="Google Shape;19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5: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9" name="Google Shape;209;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22" name="Google Shape;222;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7: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9" name="Google Shape;269;p7: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70" name="Google Shape;270;p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7</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8: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5" name="Google Shape;285;p8: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86" name="Google Shape;286;p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8</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9: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1" name="Google Shape;321;p9: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2" name="Google Shape;322;p9: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9</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2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1 master">
  <p:cSld name="Slide 11 master">
    <p:spTree>
      <p:nvGrpSpPr>
        <p:cNvPr id="1" name="Shape 2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2 master">
  <p:cSld name="Slide 12 master">
    <p:spTree>
      <p:nvGrpSpPr>
        <p:cNvPr id="1" name="Shape 2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13 master">
  <p:cSld name="Slide 13 master">
    <p:spTree>
      <p:nvGrpSpPr>
        <p:cNvPr id="1" name="Shape 2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lide 14 master">
  <p:cSld name="Slide 14 master">
    <p:spTree>
      <p:nvGrpSpPr>
        <p:cNvPr id="1" name="Shape 2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ide 16 master">
  <p:cSld name="Slide 16 master">
    <p:spTree>
      <p:nvGrpSpPr>
        <p:cNvPr id="1" name="Shape 25"/>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ide 17 master">
  <p:cSld name="Slide 17 master">
    <p:spTree>
      <p:nvGrpSpPr>
        <p:cNvPr id="1" name="Shape 2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34"/>
          <p:cNvSpPr txBox="1">
            <a:spLocks noGrp="1"/>
          </p:cNvSpPr>
          <p:nvPr>
            <p:ph type="ctrTitle"/>
          </p:nvPr>
        </p:nvSpPr>
        <p:spPr>
          <a:xfrm>
            <a:off x="1828800" y="1346836"/>
            <a:ext cx="10972800" cy="2865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7200"/>
              <a:buFont typeface="Calibri"/>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4"/>
          <p:cNvSpPr txBox="1">
            <a:spLocks noGrp="1"/>
          </p:cNvSpPr>
          <p:nvPr>
            <p:ph type="subTitle" idx="1"/>
          </p:nvPr>
        </p:nvSpPr>
        <p:spPr>
          <a:xfrm>
            <a:off x="1828800" y="4322446"/>
            <a:ext cx="10972800" cy="19869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200"/>
              </a:spcBef>
              <a:spcAft>
                <a:spcPts val="0"/>
              </a:spcAft>
              <a:buClr>
                <a:schemeClr val="dk1"/>
              </a:buClr>
              <a:buSzPts val="2880"/>
              <a:buNone/>
              <a:defRPr sz="2880"/>
            </a:lvl1pPr>
            <a:lvl2pPr lvl="1" algn="ctr">
              <a:lnSpc>
                <a:spcPct val="90000"/>
              </a:lnSpc>
              <a:spcBef>
                <a:spcPts val="600"/>
              </a:spcBef>
              <a:spcAft>
                <a:spcPts val="0"/>
              </a:spcAft>
              <a:buClr>
                <a:schemeClr val="dk1"/>
              </a:buClr>
              <a:buSzPts val="2400"/>
              <a:buNone/>
              <a:defRPr sz="2400"/>
            </a:lvl2pPr>
            <a:lvl3pPr lvl="2" algn="ctr">
              <a:lnSpc>
                <a:spcPct val="90000"/>
              </a:lnSpc>
              <a:spcBef>
                <a:spcPts val="600"/>
              </a:spcBef>
              <a:spcAft>
                <a:spcPts val="0"/>
              </a:spcAft>
              <a:buClr>
                <a:schemeClr val="dk1"/>
              </a:buClr>
              <a:buSzPts val="2160"/>
              <a:buNone/>
              <a:defRPr sz="2160"/>
            </a:lvl3pPr>
            <a:lvl4pPr lvl="3" algn="ctr">
              <a:lnSpc>
                <a:spcPct val="90000"/>
              </a:lnSpc>
              <a:spcBef>
                <a:spcPts val="600"/>
              </a:spcBef>
              <a:spcAft>
                <a:spcPts val="0"/>
              </a:spcAft>
              <a:buClr>
                <a:schemeClr val="dk1"/>
              </a:buClr>
              <a:buSzPts val="1920"/>
              <a:buNone/>
              <a:defRPr sz="1920"/>
            </a:lvl4pPr>
            <a:lvl5pPr lvl="4" algn="ctr">
              <a:lnSpc>
                <a:spcPct val="90000"/>
              </a:lnSpc>
              <a:spcBef>
                <a:spcPts val="600"/>
              </a:spcBef>
              <a:spcAft>
                <a:spcPts val="0"/>
              </a:spcAft>
              <a:buClr>
                <a:schemeClr val="dk1"/>
              </a:buClr>
              <a:buSzPts val="1920"/>
              <a:buNone/>
              <a:defRPr sz="1920"/>
            </a:lvl5pPr>
            <a:lvl6pPr lvl="5" algn="ctr">
              <a:lnSpc>
                <a:spcPct val="90000"/>
              </a:lnSpc>
              <a:spcBef>
                <a:spcPts val="600"/>
              </a:spcBef>
              <a:spcAft>
                <a:spcPts val="0"/>
              </a:spcAft>
              <a:buClr>
                <a:schemeClr val="dk1"/>
              </a:buClr>
              <a:buSzPts val="1920"/>
              <a:buNone/>
              <a:defRPr sz="1920"/>
            </a:lvl6pPr>
            <a:lvl7pPr lvl="6" algn="ctr">
              <a:lnSpc>
                <a:spcPct val="90000"/>
              </a:lnSpc>
              <a:spcBef>
                <a:spcPts val="600"/>
              </a:spcBef>
              <a:spcAft>
                <a:spcPts val="0"/>
              </a:spcAft>
              <a:buClr>
                <a:schemeClr val="dk1"/>
              </a:buClr>
              <a:buSzPts val="1920"/>
              <a:buNone/>
              <a:defRPr sz="1920"/>
            </a:lvl7pPr>
            <a:lvl8pPr lvl="7" algn="ctr">
              <a:lnSpc>
                <a:spcPct val="90000"/>
              </a:lnSpc>
              <a:spcBef>
                <a:spcPts val="600"/>
              </a:spcBef>
              <a:spcAft>
                <a:spcPts val="0"/>
              </a:spcAft>
              <a:buClr>
                <a:schemeClr val="dk1"/>
              </a:buClr>
              <a:buSzPts val="1920"/>
              <a:buNone/>
              <a:defRPr sz="1920"/>
            </a:lvl8pPr>
            <a:lvl9pPr lvl="8" algn="ctr">
              <a:lnSpc>
                <a:spcPct val="90000"/>
              </a:lnSpc>
              <a:spcBef>
                <a:spcPts val="600"/>
              </a:spcBef>
              <a:spcAft>
                <a:spcPts val="0"/>
              </a:spcAft>
              <a:buClr>
                <a:schemeClr val="dk1"/>
              </a:buClr>
              <a:buSzPts val="1920"/>
              <a:buNone/>
              <a:defRPr sz="1920"/>
            </a:lvl9pPr>
          </a:lstStyle>
          <a:p>
            <a:endParaRPr/>
          </a:p>
        </p:txBody>
      </p:sp>
      <p:sp>
        <p:nvSpPr>
          <p:cNvPr id="30" name="Google Shape;30;p34"/>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4"/>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4"/>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3"/>
        <p:cNvGrpSpPr/>
        <p:nvPr/>
      </p:nvGrpSpPr>
      <p:grpSpPr>
        <a:xfrm>
          <a:off x="0" y="0"/>
          <a:ext cx="0" cy="0"/>
          <a:chOff x="0" y="0"/>
          <a:chExt cx="0" cy="0"/>
        </a:xfrm>
      </p:grpSpPr>
      <p:sp>
        <p:nvSpPr>
          <p:cNvPr id="34" name="Google Shape;34;p35"/>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5"/>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36" name="Google Shape;36;p35"/>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5"/>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5"/>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36"/>
          <p:cNvSpPr txBox="1">
            <a:spLocks noGrp="1"/>
          </p:cNvSpPr>
          <p:nvPr>
            <p:ph type="title"/>
          </p:nvPr>
        </p:nvSpPr>
        <p:spPr>
          <a:xfrm>
            <a:off x="998220" y="2051686"/>
            <a:ext cx="12618720" cy="34232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7200"/>
              <a:buFont typeface="Calibri"/>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6"/>
          <p:cNvSpPr txBox="1">
            <a:spLocks noGrp="1"/>
          </p:cNvSpPr>
          <p:nvPr>
            <p:ph type="body" idx="1"/>
          </p:nvPr>
        </p:nvSpPr>
        <p:spPr>
          <a:xfrm>
            <a:off x="998220" y="5507356"/>
            <a:ext cx="12618720" cy="18002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rgbClr val="888888"/>
              </a:buClr>
              <a:buSzPts val="2880"/>
              <a:buNone/>
              <a:defRPr sz="2880">
                <a:solidFill>
                  <a:srgbClr val="888888"/>
                </a:solidFill>
              </a:defRPr>
            </a:lvl1pPr>
            <a:lvl2pPr marL="914400" lvl="1" indent="-228600" algn="l">
              <a:lnSpc>
                <a:spcPct val="90000"/>
              </a:lnSpc>
              <a:spcBef>
                <a:spcPts val="600"/>
              </a:spcBef>
              <a:spcAft>
                <a:spcPts val="0"/>
              </a:spcAft>
              <a:buClr>
                <a:srgbClr val="888888"/>
              </a:buClr>
              <a:buSzPts val="2400"/>
              <a:buNone/>
              <a:defRPr sz="2400">
                <a:solidFill>
                  <a:srgbClr val="888888"/>
                </a:solidFill>
              </a:defRPr>
            </a:lvl2pPr>
            <a:lvl3pPr marL="1371600" lvl="2" indent="-228600" algn="l">
              <a:lnSpc>
                <a:spcPct val="90000"/>
              </a:lnSpc>
              <a:spcBef>
                <a:spcPts val="600"/>
              </a:spcBef>
              <a:spcAft>
                <a:spcPts val="0"/>
              </a:spcAft>
              <a:buClr>
                <a:srgbClr val="888888"/>
              </a:buClr>
              <a:buSzPts val="2160"/>
              <a:buNone/>
              <a:defRPr sz="2160">
                <a:solidFill>
                  <a:srgbClr val="888888"/>
                </a:solidFill>
              </a:defRPr>
            </a:lvl3pPr>
            <a:lvl4pPr marL="1828800" lvl="3" indent="-228600" algn="l">
              <a:lnSpc>
                <a:spcPct val="90000"/>
              </a:lnSpc>
              <a:spcBef>
                <a:spcPts val="600"/>
              </a:spcBef>
              <a:spcAft>
                <a:spcPts val="0"/>
              </a:spcAft>
              <a:buClr>
                <a:srgbClr val="888888"/>
              </a:buClr>
              <a:buSzPts val="1920"/>
              <a:buNone/>
              <a:defRPr sz="1920">
                <a:solidFill>
                  <a:srgbClr val="888888"/>
                </a:solidFill>
              </a:defRPr>
            </a:lvl4pPr>
            <a:lvl5pPr marL="2286000" lvl="4" indent="-228600" algn="l">
              <a:lnSpc>
                <a:spcPct val="90000"/>
              </a:lnSpc>
              <a:spcBef>
                <a:spcPts val="600"/>
              </a:spcBef>
              <a:spcAft>
                <a:spcPts val="0"/>
              </a:spcAft>
              <a:buClr>
                <a:srgbClr val="888888"/>
              </a:buClr>
              <a:buSzPts val="1920"/>
              <a:buNone/>
              <a:defRPr sz="1920">
                <a:solidFill>
                  <a:srgbClr val="888888"/>
                </a:solidFill>
              </a:defRPr>
            </a:lvl5pPr>
            <a:lvl6pPr marL="2743200" lvl="5" indent="-228600" algn="l">
              <a:lnSpc>
                <a:spcPct val="90000"/>
              </a:lnSpc>
              <a:spcBef>
                <a:spcPts val="600"/>
              </a:spcBef>
              <a:spcAft>
                <a:spcPts val="0"/>
              </a:spcAft>
              <a:buClr>
                <a:srgbClr val="888888"/>
              </a:buClr>
              <a:buSzPts val="1920"/>
              <a:buNone/>
              <a:defRPr sz="1920">
                <a:solidFill>
                  <a:srgbClr val="888888"/>
                </a:solidFill>
              </a:defRPr>
            </a:lvl6pPr>
            <a:lvl7pPr marL="3200400" lvl="6" indent="-228600" algn="l">
              <a:lnSpc>
                <a:spcPct val="90000"/>
              </a:lnSpc>
              <a:spcBef>
                <a:spcPts val="600"/>
              </a:spcBef>
              <a:spcAft>
                <a:spcPts val="0"/>
              </a:spcAft>
              <a:buClr>
                <a:srgbClr val="888888"/>
              </a:buClr>
              <a:buSzPts val="1920"/>
              <a:buNone/>
              <a:defRPr sz="1920">
                <a:solidFill>
                  <a:srgbClr val="888888"/>
                </a:solidFill>
              </a:defRPr>
            </a:lvl7pPr>
            <a:lvl8pPr marL="3657600" lvl="7" indent="-228600" algn="l">
              <a:lnSpc>
                <a:spcPct val="90000"/>
              </a:lnSpc>
              <a:spcBef>
                <a:spcPts val="600"/>
              </a:spcBef>
              <a:spcAft>
                <a:spcPts val="0"/>
              </a:spcAft>
              <a:buClr>
                <a:srgbClr val="888888"/>
              </a:buClr>
              <a:buSzPts val="1920"/>
              <a:buNone/>
              <a:defRPr sz="1920">
                <a:solidFill>
                  <a:srgbClr val="888888"/>
                </a:solidFill>
              </a:defRPr>
            </a:lvl8pPr>
            <a:lvl9pPr marL="4114800" lvl="8" indent="-228600" algn="l">
              <a:lnSpc>
                <a:spcPct val="90000"/>
              </a:lnSpc>
              <a:spcBef>
                <a:spcPts val="600"/>
              </a:spcBef>
              <a:spcAft>
                <a:spcPts val="0"/>
              </a:spcAft>
              <a:buClr>
                <a:srgbClr val="888888"/>
              </a:buClr>
              <a:buSzPts val="1920"/>
              <a:buNone/>
              <a:defRPr sz="1920">
                <a:solidFill>
                  <a:srgbClr val="888888"/>
                </a:solidFill>
              </a:defRPr>
            </a:lvl9pPr>
          </a:lstStyle>
          <a:p>
            <a:endParaRPr/>
          </a:p>
        </p:txBody>
      </p:sp>
      <p:sp>
        <p:nvSpPr>
          <p:cNvPr id="42" name="Google Shape;42;p36"/>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6"/>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6"/>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37"/>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37"/>
          <p:cNvSpPr txBox="1">
            <a:spLocks noGrp="1"/>
          </p:cNvSpPr>
          <p:nvPr>
            <p:ph type="body" idx="1"/>
          </p:nvPr>
        </p:nvSpPr>
        <p:spPr>
          <a:xfrm>
            <a:off x="1005840" y="2190750"/>
            <a:ext cx="62179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8" name="Google Shape;48;p37"/>
          <p:cNvSpPr txBox="1">
            <a:spLocks noGrp="1"/>
          </p:cNvSpPr>
          <p:nvPr>
            <p:ph type="body" idx="2"/>
          </p:nvPr>
        </p:nvSpPr>
        <p:spPr>
          <a:xfrm>
            <a:off x="7406640" y="2190750"/>
            <a:ext cx="6217920" cy="52216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49" name="Google Shape;49;p37"/>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7"/>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7"/>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38"/>
          <p:cNvSpPr txBox="1">
            <a:spLocks noGrp="1"/>
          </p:cNvSpPr>
          <p:nvPr>
            <p:ph type="title"/>
          </p:nvPr>
        </p:nvSpPr>
        <p:spPr>
          <a:xfrm>
            <a:off x="1007746"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8"/>
          <p:cNvSpPr txBox="1">
            <a:spLocks noGrp="1"/>
          </p:cNvSpPr>
          <p:nvPr>
            <p:ph type="body" idx="1"/>
          </p:nvPr>
        </p:nvSpPr>
        <p:spPr>
          <a:xfrm>
            <a:off x="1007746" y="2017396"/>
            <a:ext cx="6189344" cy="98869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00"/>
              </a:spcBef>
              <a:spcAft>
                <a:spcPts val="0"/>
              </a:spcAft>
              <a:buClr>
                <a:schemeClr val="dk1"/>
              </a:buClr>
              <a:buSzPts val="2880"/>
              <a:buNone/>
              <a:defRPr sz="288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160"/>
              <a:buNone/>
              <a:defRPr sz="2160" b="1"/>
            </a:lvl3pPr>
            <a:lvl4pPr marL="1828800" lvl="3" indent="-228600" algn="l">
              <a:lnSpc>
                <a:spcPct val="90000"/>
              </a:lnSpc>
              <a:spcBef>
                <a:spcPts val="600"/>
              </a:spcBef>
              <a:spcAft>
                <a:spcPts val="0"/>
              </a:spcAft>
              <a:buClr>
                <a:schemeClr val="dk1"/>
              </a:buClr>
              <a:buSzPts val="1920"/>
              <a:buNone/>
              <a:defRPr sz="1920" b="1"/>
            </a:lvl4pPr>
            <a:lvl5pPr marL="2286000" lvl="4" indent="-228600" algn="l">
              <a:lnSpc>
                <a:spcPct val="90000"/>
              </a:lnSpc>
              <a:spcBef>
                <a:spcPts val="600"/>
              </a:spcBef>
              <a:spcAft>
                <a:spcPts val="0"/>
              </a:spcAft>
              <a:buClr>
                <a:schemeClr val="dk1"/>
              </a:buClr>
              <a:buSzPts val="1920"/>
              <a:buNone/>
              <a:defRPr sz="1920" b="1"/>
            </a:lvl5pPr>
            <a:lvl6pPr marL="2743200" lvl="5" indent="-228600" algn="l">
              <a:lnSpc>
                <a:spcPct val="90000"/>
              </a:lnSpc>
              <a:spcBef>
                <a:spcPts val="600"/>
              </a:spcBef>
              <a:spcAft>
                <a:spcPts val="0"/>
              </a:spcAft>
              <a:buClr>
                <a:schemeClr val="dk1"/>
              </a:buClr>
              <a:buSzPts val="1920"/>
              <a:buNone/>
              <a:defRPr sz="1920" b="1"/>
            </a:lvl6pPr>
            <a:lvl7pPr marL="3200400" lvl="6" indent="-228600" algn="l">
              <a:lnSpc>
                <a:spcPct val="90000"/>
              </a:lnSpc>
              <a:spcBef>
                <a:spcPts val="600"/>
              </a:spcBef>
              <a:spcAft>
                <a:spcPts val="0"/>
              </a:spcAft>
              <a:buClr>
                <a:schemeClr val="dk1"/>
              </a:buClr>
              <a:buSzPts val="1920"/>
              <a:buNone/>
              <a:defRPr sz="1920" b="1"/>
            </a:lvl7pPr>
            <a:lvl8pPr marL="3657600" lvl="7" indent="-228600" algn="l">
              <a:lnSpc>
                <a:spcPct val="90000"/>
              </a:lnSpc>
              <a:spcBef>
                <a:spcPts val="600"/>
              </a:spcBef>
              <a:spcAft>
                <a:spcPts val="0"/>
              </a:spcAft>
              <a:buClr>
                <a:schemeClr val="dk1"/>
              </a:buClr>
              <a:buSzPts val="1920"/>
              <a:buNone/>
              <a:defRPr sz="1920" b="1"/>
            </a:lvl8pPr>
            <a:lvl9pPr marL="4114800" lvl="8" indent="-228600" algn="l">
              <a:lnSpc>
                <a:spcPct val="90000"/>
              </a:lnSpc>
              <a:spcBef>
                <a:spcPts val="600"/>
              </a:spcBef>
              <a:spcAft>
                <a:spcPts val="0"/>
              </a:spcAft>
              <a:buClr>
                <a:schemeClr val="dk1"/>
              </a:buClr>
              <a:buSzPts val="1920"/>
              <a:buNone/>
              <a:defRPr sz="1920" b="1"/>
            </a:lvl9pPr>
          </a:lstStyle>
          <a:p>
            <a:endParaRPr/>
          </a:p>
        </p:txBody>
      </p:sp>
      <p:sp>
        <p:nvSpPr>
          <p:cNvPr id="55" name="Google Shape;55;p38"/>
          <p:cNvSpPr txBox="1">
            <a:spLocks noGrp="1"/>
          </p:cNvSpPr>
          <p:nvPr>
            <p:ph type="body" idx="2"/>
          </p:nvPr>
        </p:nvSpPr>
        <p:spPr>
          <a:xfrm>
            <a:off x="1007746" y="3006090"/>
            <a:ext cx="6189344" cy="44215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6" name="Google Shape;56;p38"/>
          <p:cNvSpPr txBox="1">
            <a:spLocks noGrp="1"/>
          </p:cNvSpPr>
          <p:nvPr>
            <p:ph type="body" idx="3"/>
          </p:nvPr>
        </p:nvSpPr>
        <p:spPr>
          <a:xfrm>
            <a:off x="7406640" y="2017396"/>
            <a:ext cx="6219826" cy="98869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200"/>
              </a:spcBef>
              <a:spcAft>
                <a:spcPts val="0"/>
              </a:spcAft>
              <a:buClr>
                <a:schemeClr val="dk1"/>
              </a:buClr>
              <a:buSzPts val="2880"/>
              <a:buNone/>
              <a:defRPr sz="2880" b="1"/>
            </a:lvl1pPr>
            <a:lvl2pPr marL="914400" lvl="1" indent="-228600" algn="l">
              <a:lnSpc>
                <a:spcPct val="90000"/>
              </a:lnSpc>
              <a:spcBef>
                <a:spcPts val="600"/>
              </a:spcBef>
              <a:spcAft>
                <a:spcPts val="0"/>
              </a:spcAft>
              <a:buClr>
                <a:schemeClr val="dk1"/>
              </a:buClr>
              <a:buSzPts val="2400"/>
              <a:buNone/>
              <a:defRPr sz="2400" b="1"/>
            </a:lvl2pPr>
            <a:lvl3pPr marL="1371600" lvl="2" indent="-228600" algn="l">
              <a:lnSpc>
                <a:spcPct val="90000"/>
              </a:lnSpc>
              <a:spcBef>
                <a:spcPts val="600"/>
              </a:spcBef>
              <a:spcAft>
                <a:spcPts val="0"/>
              </a:spcAft>
              <a:buClr>
                <a:schemeClr val="dk1"/>
              </a:buClr>
              <a:buSzPts val="2160"/>
              <a:buNone/>
              <a:defRPr sz="2160" b="1"/>
            </a:lvl3pPr>
            <a:lvl4pPr marL="1828800" lvl="3" indent="-228600" algn="l">
              <a:lnSpc>
                <a:spcPct val="90000"/>
              </a:lnSpc>
              <a:spcBef>
                <a:spcPts val="600"/>
              </a:spcBef>
              <a:spcAft>
                <a:spcPts val="0"/>
              </a:spcAft>
              <a:buClr>
                <a:schemeClr val="dk1"/>
              </a:buClr>
              <a:buSzPts val="1920"/>
              <a:buNone/>
              <a:defRPr sz="1920" b="1"/>
            </a:lvl4pPr>
            <a:lvl5pPr marL="2286000" lvl="4" indent="-228600" algn="l">
              <a:lnSpc>
                <a:spcPct val="90000"/>
              </a:lnSpc>
              <a:spcBef>
                <a:spcPts val="600"/>
              </a:spcBef>
              <a:spcAft>
                <a:spcPts val="0"/>
              </a:spcAft>
              <a:buClr>
                <a:schemeClr val="dk1"/>
              </a:buClr>
              <a:buSzPts val="1920"/>
              <a:buNone/>
              <a:defRPr sz="1920" b="1"/>
            </a:lvl5pPr>
            <a:lvl6pPr marL="2743200" lvl="5" indent="-228600" algn="l">
              <a:lnSpc>
                <a:spcPct val="90000"/>
              </a:lnSpc>
              <a:spcBef>
                <a:spcPts val="600"/>
              </a:spcBef>
              <a:spcAft>
                <a:spcPts val="0"/>
              </a:spcAft>
              <a:buClr>
                <a:schemeClr val="dk1"/>
              </a:buClr>
              <a:buSzPts val="1920"/>
              <a:buNone/>
              <a:defRPr sz="1920" b="1"/>
            </a:lvl6pPr>
            <a:lvl7pPr marL="3200400" lvl="6" indent="-228600" algn="l">
              <a:lnSpc>
                <a:spcPct val="90000"/>
              </a:lnSpc>
              <a:spcBef>
                <a:spcPts val="600"/>
              </a:spcBef>
              <a:spcAft>
                <a:spcPts val="0"/>
              </a:spcAft>
              <a:buClr>
                <a:schemeClr val="dk1"/>
              </a:buClr>
              <a:buSzPts val="1920"/>
              <a:buNone/>
              <a:defRPr sz="1920" b="1"/>
            </a:lvl7pPr>
            <a:lvl8pPr marL="3657600" lvl="7" indent="-228600" algn="l">
              <a:lnSpc>
                <a:spcPct val="90000"/>
              </a:lnSpc>
              <a:spcBef>
                <a:spcPts val="600"/>
              </a:spcBef>
              <a:spcAft>
                <a:spcPts val="0"/>
              </a:spcAft>
              <a:buClr>
                <a:schemeClr val="dk1"/>
              </a:buClr>
              <a:buSzPts val="1920"/>
              <a:buNone/>
              <a:defRPr sz="1920" b="1"/>
            </a:lvl8pPr>
            <a:lvl9pPr marL="4114800" lvl="8" indent="-228600" algn="l">
              <a:lnSpc>
                <a:spcPct val="90000"/>
              </a:lnSpc>
              <a:spcBef>
                <a:spcPts val="600"/>
              </a:spcBef>
              <a:spcAft>
                <a:spcPts val="0"/>
              </a:spcAft>
              <a:buClr>
                <a:schemeClr val="dk1"/>
              </a:buClr>
              <a:buSzPts val="1920"/>
              <a:buNone/>
              <a:defRPr sz="1920" b="1"/>
            </a:lvl9pPr>
          </a:lstStyle>
          <a:p>
            <a:endParaRPr/>
          </a:p>
        </p:txBody>
      </p:sp>
      <p:sp>
        <p:nvSpPr>
          <p:cNvPr id="57" name="Google Shape;57;p38"/>
          <p:cNvSpPr txBox="1">
            <a:spLocks noGrp="1"/>
          </p:cNvSpPr>
          <p:nvPr>
            <p:ph type="body" idx="4"/>
          </p:nvPr>
        </p:nvSpPr>
        <p:spPr>
          <a:xfrm>
            <a:off x="7406640" y="3006090"/>
            <a:ext cx="6219826" cy="44215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58" name="Google Shape;58;p38"/>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8"/>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8"/>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39"/>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9"/>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9"/>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9"/>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40"/>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0"/>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0"/>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1007746" y="548640"/>
            <a:ext cx="4718684" cy="19202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40"/>
              <a:buFont typeface="Calibri"/>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1"/>
          <p:cNvSpPr txBox="1">
            <a:spLocks noGrp="1"/>
          </p:cNvSpPr>
          <p:nvPr>
            <p:ph type="body" idx="1"/>
          </p:nvPr>
        </p:nvSpPr>
        <p:spPr>
          <a:xfrm>
            <a:off x="6219826" y="1184911"/>
            <a:ext cx="7406640" cy="5848350"/>
          </a:xfrm>
          <a:prstGeom prst="rect">
            <a:avLst/>
          </a:prstGeom>
          <a:noFill/>
          <a:ln>
            <a:noFill/>
          </a:ln>
        </p:spPr>
        <p:txBody>
          <a:bodyPr spcFirstLastPara="1" wrap="square" lIns="91425" tIns="45700" rIns="91425" bIns="45700" anchor="t" anchorCtr="0">
            <a:normAutofit/>
          </a:bodyPr>
          <a:lstStyle>
            <a:lvl1pPr marL="457200" lvl="0" indent="-472440" algn="l">
              <a:lnSpc>
                <a:spcPct val="90000"/>
              </a:lnSpc>
              <a:spcBef>
                <a:spcPts val="1200"/>
              </a:spcBef>
              <a:spcAft>
                <a:spcPts val="0"/>
              </a:spcAft>
              <a:buClr>
                <a:schemeClr val="dk1"/>
              </a:buClr>
              <a:buSzPts val="3840"/>
              <a:buChar char="•"/>
              <a:defRPr sz="3840"/>
            </a:lvl1pPr>
            <a:lvl2pPr marL="914400" lvl="1" indent="-441960" algn="l">
              <a:lnSpc>
                <a:spcPct val="90000"/>
              </a:lnSpc>
              <a:spcBef>
                <a:spcPts val="600"/>
              </a:spcBef>
              <a:spcAft>
                <a:spcPts val="0"/>
              </a:spcAft>
              <a:buClr>
                <a:schemeClr val="dk1"/>
              </a:buClr>
              <a:buSzPts val="3360"/>
              <a:buChar char="•"/>
              <a:defRPr sz="3359"/>
            </a:lvl2pPr>
            <a:lvl3pPr marL="1371600" lvl="2" indent="-411480" algn="l">
              <a:lnSpc>
                <a:spcPct val="90000"/>
              </a:lnSpc>
              <a:spcBef>
                <a:spcPts val="600"/>
              </a:spcBef>
              <a:spcAft>
                <a:spcPts val="0"/>
              </a:spcAft>
              <a:buClr>
                <a:schemeClr val="dk1"/>
              </a:buClr>
              <a:buSzPts val="2880"/>
              <a:buChar char="•"/>
              <a:defRPr sz="2880"/>
            </a:lvl3pPr>
            <a:lvl4pPr marL="1828800" lvl="3" indent="-381000" algn="l">
              <a:lnSpc>
                <a:spcPct val="90000"/>
              </a:lnSpc>
              <a:spcBef>
                <a:spcPts val="600"/>
              </a:spcBef>
              <a:spcAft>
                <a:spcPts val="0"/>
              </a:spcAft>
              <a:buClr>
                <a:schemeClr val="dk1"/>
              </a:buClr>
              <a:buSzPts val="2400"/>
              <a:buChar char="•"/>
              <a:defRPr sz="2400"/>
            </a:lvl4pPr>
            <a:lvl5pPr marL="2286000" lvl="4" indent="-381000" algn="l">
              <a:lnSpc>
                <a:spcPct val="90000"/>
              </a:lnSpc>
              <a:spcBef>
                <a:spcPts val="600"/>
              </a:spcBef>
              <a:spcAft>
                <a:spcPts val="0"/>
              </a:spcAft>
              <a:buClr>
                <a:schemeClr val="dk1"/>
              </a:buClr>
              <a:buSzPts val="2400"/>
              <a:buChar char="•"/>
              <a:defRPr sz="2400"/>
            </a:lvl5pPr>
            <a:lvl6pPr marL="2743200" lvl="5" indent="-381000" algn="l">
              <a:lnSpc>
                <a:spcPct val="90000"/>
              </a:lnSpc>
              <a:spcBef>
                <a:spcPts val="600"/>
              </a:spcBef>
              <a:spcAft>
                <a:spcPts val="0"/>
              </a:spcAft>
              <a:buClr>
                <a:schemeClr val="dk1"/>
              </a:buClr>
              <a:buSzPts val="2400"/>
              <a:buChar char="•"/>
              <a:defRPr sz="2400"/>
            </a:lvl6pPr>
            <a:lvl7pPr marL="3200400" lvl="6" indent="-381000" algn="l">
              <a:lnSpc>
                <a:spcPct val="90000"/>
              </a:lnSpc>
              <a:spcBef>
                <a:spcPts val="600"/>
              </a:spcBef>
              <a:spcAft>
                <a:spcPts val="0"/>
              </a:spcAft>
              <a:buClr>
                <a:schemeClr val="dk1"/>
              </a:buClr>
              <a:buSzPts val="2400"/>
              <a:buChar char="•"/>
              <a:defRPr sz="2400"/>
            </a:lvl7pPr>
            <a:lvl8pPr marL="3657600" lvl="7" indent="-381000" algn="l">
              <a:lnSpc>
                <a:spcPct val="90000"/>
              </a:lnSpc>
              <a:spcBef>
                <a:spcPts val="600"/>
              </a:spcBef>
              <a:spcAft>
                <a:spcPts val="0"/>
              </a:spcAft>
              <a:buClr>
                <a:schemeClr val="dk1"/>
              </a:buClr>
              <a:buSzPts val="2400"/>
              <a:buChar char="•"/>
              <a:defRPr sz="2400"/>
            </a:lvl8pPr>
            <a:lvl9pPr marL="4114800" lvl="8" indent="-381000" algn="l">
              <a:lnSpc>
                <a:spcPct val="90000"/>
              </a:lnSpc>
              <a:spcBef>
                <a:spcPts val="600"/>
              </a:spcBef>
              <a:spcAft>
                <a:spcPts val="0"/>
              </a:spcAft>
              <a:buClr>
                <a:schemeClr val="dk1"/>
              </a:buClr>
              <a:buSzPts val="2400"/>
              <a:buChar char="•"/>
              <a:defRPr sz="2400"/>
            </a:lvl9pPr>
          </a:lstStyle>
          <a:p>
            <a:endParaRPr/>
          </a:p>
        </p:txBody>
      </p:sp>
      <p:sp>
        <p:nvSpPr>
          <p:cNvPr id="73" name="Google Shape;73;p41"/>
          <p:cNvSpPr txBox="1">
            <a:spLocks noGrp="1"/>
          </p:cNvSpPr>
          <p:nvPr>
            <p:ph type="body" idx="2"/>
          </p:nvPr>
        </p:nvSpPr>
        <p:spPr>
          <a:xfrm>
            <a:off x="1007746" y="2468880"/>
            <a:ext cx="4718684" cy="4573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dk1"/>
              </a:buClr>
              <a:buSzPts val="1920"/>
              <a:buNone/>
              <a:defRPr sz="1920"/>
            </a:lvl1pPr>
            <a:lvl2pPr marL="914400" lvl="1" indent="-228600" algn="l">
              <a:lnSpc>
                <a:spcPct val="90000"/>
              </a:lnSpc>
              <a:spcBef>
                <a:spcPts val="600"/>
              </a:spcBef>
              <a:spcAft>
                <a:spcPts val="0"/>
              </a:spcAft>
              <a:buClr>
                <a:schemeClr val="dk1"/>
              </a:buClr>
              <a:buSzPts val="1680"/>
              <a:buNone/>
              <a:defRPr sz="1679"/>
            </a:lvl2pPr>
            <a:lvl3pPr marL="1371600" lvl="2" indent="-228600" algn="l">
              <a:lnSpc>
                <a:spcPct val="90000"/>
              </a:lnSpc>
              <a:spcBef>
                <a:spcPts val="600"/>
              </a:spcBef>
              <a:spcAft>
                <a:spcPts val="0"/>
              </a:spcAft>
              <a:buClr>
                <a:schemeClr val="dk1"/>
              </a:buClr>
              <a:buSzPts val="1440"/>
              <a:buNone/>
              <a:defRPr sz="1440"/>
            </a:lvl3pPr>
            <a:lvl4pPr marL="1828800" lvl="3" indent="-228600" algn="l">
              <a:lnSpc>
                <a:spcPct val="90000"/>
              </a:lnSpc>
              <a:spcBef>
                <a:spcPts val="600"/>
              </a:spcBef>
              <a:spcAft>
                <a:spcPts val="0"/>
              </a:spcAft>
              <a:buClr>
                <a:schemeClr val="dk1"/>
              </a:buClr>
              <a:buSzPts val="1200"/>
              <a:buNone/>
              <a:defRPr sz="1200"/>
            </a:lvl4pPr>
            <a:lvl5pPr marL="2286000" lvl="4" indent="-228600" algn="l">
              <a:lnSpc>
                <a:spcPct val="90000"/>
              </a:lnSpc>
              <a:spcBef>
                <a:spcPts val="600"/>
              </a:spcBef>
              <a:spcAft>
                <a:spcPts val="0"/>
              </a:spcAft>
              <a:buClr>
                <a:schemeClr val="dk1"/>
              </a:buClr>
              <a:buSzPts val="1200"/>
              <a:buNone/>
              <a:defRPr sz="1200"/>
            </a:lvl5pPr>
            <a:lvl6pPr marL="2743200" lvl="5" indent="-228600" algn="l">
              <a:lnSpc>
                <a:spcPct val="90000"/>
              </a:lnSpc>
              <a:spcBef>
                <a:spcPts val="600"/>
              </a:spcBef>
              <a:spcAft>
                <a:spcPts val="0"/>
              </a:spcAft>
              <a:buClr>
                <a:schemeClr val="dk1"/>
              </a:buClr>
              <a:buSzPts val="1200"/>
              <a:buNone/>
              <a:defRPr sz="1200"/>
            </a:lvl6pPr>
            <a:lvl7pPr marL="3200400" lvl="6" indent="-228600" algn="l">
              <a:lnSpc>
                <a:spcPct val="90000"/>
              </a:lnSpc>
              <a:spcBef>
                <a:spcPts val="600"/>
              </a:spcBef>
              <a:spcAft>
                <a:spcPts val="0"/>
              </a:spcAft>
              <a:buClr>
                <a:schemeClr val="dk1"/>
              </a:buClr>
              <a:buSzPts val="1200"/>
              <a:buNone/>
              <a:defRPr sz="1200"/>
            </a:lvl7pPr>
            <a:lvl8pPr marL="3657600" lvl="7" indent="-228600" algn="l">
              <a:lnSpc>
                <a:spcPct val="90000"/>
              </a:lnSpc>
              <a:spcBef>
                <a:spcPts val="600"/>
              </a:spcBef>
              <a:spcAft>
                <a:spcPts val="0"/>
              </a:spcAft>
              <a:buClr>
                <a:schemeClr val="dk1"/>
              </a:buClr>
              <a:buSzPts val="1200"/>
              <a:buNone/>
              <a:defRPr sz="1200"/>
            </a:lvl8pPr>
            <a:lvl9pPr marL="4114800" lvl="8" indent="-228600" algn="l">
              <a:lnSpc>
                <a:spcPct val="90000"/>
              </a:lnSpc>
              <a:spcBef>
                <a:spcPts val="600"/>
              </a:spcBef>
              <a:spcAft>
                <a:spcPts val="0"/>
              </a:spcAft>
              <a:buClr>
                <a:schemeClr val="dk1"/>
              </a:buClr>
              <a:buSzPts val="1200"/>
              <a:buNone/>
              <a:defRPr sz="1200"/>
            </a:lvl9pPr>
          </a:lstStyle>
          <a:p>
            <a:endParaRPr/>
          </a:p>
        </p:txBody>
      </p:sp>
      <p:sp>
        <p:nvSpPr>
          <p:cNvPr id="74" name="Google Shape;74;p41"/>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1"/>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1"/>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42"/>
          <p:cNvSpPr txBox="1">
            <a:spLocks noGrp="1"/>
          </p:cNvSpPr>
          <p:nvPr>
            <p:ph type="title"/>
          </p:nvPr>
        </p:nvSpPr>
        <p:spPr>
          <a:xfrm>
            <a:off x="1007746" y="548640"/>
            <a:ext cx="4718684" cy="19202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840"/>
              <a:buFont typeface="Calibri"/>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42"/>
          <p:cNvSpPr>
            <a:spLocks noGrp="1"/>
          </p:cNvSpPr>
          <p:nvPr>
            <p:ph type="pic" idx="2"/>
          </p:nvPr>
        </p:nvSpPr>
        <p:spPr>
          <a:xfrm>
            <a:off x="6219826" y="1184911"/>
            <a:ext cx="7406640" cy="5848350"/>
          </a:xfrm>
          <a:prstGeom prst="rect">
            <a:avLst/>
          </a:prstGeom>
          <a:noFill/>
          <a:ln>
            <a:noFill/>
          </a:ln>
        </p:spPr>
      </p:sp>
      <p:sp>
        <p:nvSpPr>
          <p:cNvPr id="80" name="Google Shape;80;p42"/>
          <p:cNvSpPr txBox="1">
            <a:spLocks noGrp="1"/>
          </p:cNvSpPr>
          <p:nvPr>
            <p:ph type="body" idx="1"/>
          </p:nvPr>
        </p:nvSpPr>
        <p:spPr>
          <a:xfrm>
            <a:off x="1007746" y="2468880"/>
            <a:ext cx="4718684" cy="457390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Clr>
                <a:schemeClr val="dk1"/>
              </a:buClr>
              <a:buSzPts val="1920"/>
              <a:buNone/>
              <a:defRPr sz="1920"/>
            </a:lvl1pPr>
            <a:lvl2pPr marL="914400" lvl="1" indent="-228600" algn="l">
              <a:lnSpc>
                <a:spcPct val="90000"/>
              </a:lnSpc>
              <a:spcBef>
                <a:spcPts val="600"/>
              </a:spcBef>
              <a:spcAft>
                <a:spcPts val="0"/>
              </a:spcAft>
              <a:buClr>
                <a:schemeClr val="dk1"/>
              </a:buClr>
              <a:buSzPts val="1680"/>
              <a:buNone/>
              <a:defRPr sz="1679"/>
            </a:lvl2pPr>
            <a:lvl3pPr marL="1371600" lvl="2" indent="-228600" algn="l">
              <a:lnSpc>
                <a:spcPct val="90000"/>
              </a:lnSpc>
              <a:spcBef>
                <a:spcPts val="600"/>
              </a:spcBef>
              <a:spcAft>
                <a:spcPts val="0"/>
              </a:spcAft>
              <a:buClr>
                <a:schemeClr val="dk1"/>
              </a:buClr>
              <a:buSzPts val="1440"/>
              <a:buNone/>
              <a:defRPr sz="1440"/>
            </a:lvl3pPr>
            <a:lvl4pPr marL="1828800" lvl="3" indent="-228600" algn="l">
              <a:lnSpc>
                <a:spcPct val="90000"/>
              </a:lnSpc>
              <a:spcBef>
                <a:spcPts val="600"/>
              </a:spcBef>
              <a:spcAft>
                <a:spcPts val="0"/>
              </a:spcAft>
              <a:buClr>
                <a:schemeClr val="dk1"/>
              </a:buClr>
              <a:buSzPts val="1200"/>
              <a:buNone/>
              <a:defRPr sz="1200"/>
            </a:lvl4pPr>
            <a:lvl5pPr marL="2286000" lvl="4" indent="-228600" algn="l">
              <a:lnSpc>
                <a:spcPct val="90000"/>
              </a:lnSpc>
              <a:spcBef>
                <a:spcPts val="600"/>
              </a:spcBef>
              <a:spcAft>
                <a:spcPts val="0"/>
              </a:spcAft>
              <a:buClr>
                <a:schemeClr val="dk1"/>
              </a:buClr>
              <a:buSzPts val="1200"/>
              <a:buNone/>
              <a:defRPr sz="1200"/>
            </a:lvl5pPr>
            <a:lvl6pPr marL="2743200" lvl="5" indent="-228600" algn="l">
              <a:lnSpc>
                <a:spcPct val="90000"/>
              </a:lnSpc>
              <a:spcBef>
                <a:spcPts val="600"/>
              </a:spcBef>
              <a:spcAft>
                <a:spcPts val="0"/>
              </a:spcAft>
              <a:buClr>
                <a:schemeClr val="dk1"/>
              </a:buClr>
              <a:buSzPts val="1200"/>
              <a:buNone/>
              <a:defRPr sz="1200"/>
            </a:lvl6pPr>
            <a:lvl7pPr marL="3200400" lvl="6" indent="-228600" algn="l">
              <a:lnSpc>
                <a:spcPct val="90000"/>
              </a:lnSpc>
              <a:spcBef>
                <a:spcPts val="600"/>
              </a:spcBef>
              <a:spcAft>
                <a:spcPts val="0"/>
              </a:spcAft>
              <a:buClr>
                <a:schemeClr val="dk1"/>
              </a:buClr>
              <a:buSzPts val="1200"/>
              <a:buNone/>
              <a:defRPr sz="1200"/>
            </a:lvl7pPr>
            <a:lvl8pPr marL="3657600" lvl="7" indent="-228600" algn="l">
              <a:lnSpc>
                <a:spcPct val="90000"/>
              </a:lnSpc>
              <a:spcBef>
                <a:spcPts val="600"/>
              </a:spcBef>
              <a:spcAft>
                <a:spcPts val="0"/>
              </a:spcAft>
              <a:buClr>
                <a:schemeClr val="dk1"/>
              </a:buClr>
              <a:buSzPts val="1200"/>
              <a:buNone/>
              <a:defRPr sz="1200"/>
            </a:lvl8pPr>
            <a:lvl9pPr marL="4114800" lvl="8" indent="-228600" algn="l">
              <a:lnSpc>
                <a:spcPct val="90000"/>
              </a:lnSpc>
              <a:spcBef>
                <a:spcPts val="600"/>
              </a:spcBef>
              <a:spcAft>
                <a:spcPts val="0"/>
              </a:spcAft>
              <a:buClr>
                <a:schemeClr val="dk1"/>
              </a:buClr>
              <a:buSzPts val="1200"/>
              <a:buNone/>
              <a:defRPr sz="1200"/>
            </a:lvl9pPr>
          </a:lstStyle>
          <a:p>
            <a:endParaRPr/>
          </a:p>
        </p:txBody>
      </p:sp>
      <p:sp>
        <p:nvSpPr>
          <p:cNvPr id="81" name="Google Shape;81;p42"/>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2"/>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2"/>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43"/>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43"/>
          <p:cNvSpPr txBox="1">
            <a:spLocks noGrp="1"/>
          </p:cNvSpPr>
          <p:nvPr>
            <p:ph type="body" idx="1"/>
          </p:nvPr>
        </p:nvSpPr>
        <p:spPr>
          <a:xfrm rot="5400000">
            <a:off x="4704397" y="-1507807"/>
            <a:ext cx="5221606" cy="1261872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87" name="Google Shape;87;p43"/>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3"/>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43"/>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44"/>
          <p:cNvSpPr txBox="1">
            <a:spLocks noGrp="1"/>
          </p:cNvSpPr>
          <p:nvPr>
            <p:ph type="title"/>
          </p:nvPr>
        </p:nvSpPr>
        <p:spPr>
          <a:xfrm rot="5400000">
            <a:off x="8560117" y="2347913"/>
            <a:ext cx="6974206" cy="31546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44"/>
          <p:cNvSpPr txBox="1">
            <a:spLocks noGrp="1"/>
          </p:cNvSpPr>
          <p:nvPr>
            <p:ph type="body" idx="1"/>
          </p:nvPr>
        </p:nvSpPr>
        <p:spPr>
          <a:xfrm rot="5400000">
            <a:off x="2159317" y="-715327"/>
            <a:ext cx="6974206" cy="9281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200"/>
              </a:spcBef>
              <a:spcAft>
                <a:spcPts val="0"/>
              </a:spcAft>
              <a:buClr>
                <a:schemeClr val="dk1"/>
              </a:buClr>
              <a:buSzPts val="1800"/>
              <a:buChar char="•"/>
              <a:defRPr/>
            </a:lvl1pPr>
            <a:lvl2pPr marL="914400" lvl="1" indent="-342900" algn="l">
              <a:lnSpc>
                <a:spcPct val="90000"/>
              </a:lnSpc>
              <a:spcBef>
                <a:spcPts val="600"/>
              </a:spcBef>
              <a:spcAft>
                <a:spcPts val="0"/>
              </a:spcAft>
              <a:buClr>
                <a:schemeClr val="dk1"/>
              </a:buClr>
              <a:buSzPts val="1800"/>
              <a:buChar char="•"/>
              <a:defRPr/>
            </a:lvl2pPr>
            <a:lvl3pPr marL="1371600" lvl="2" indent="-342900" algn="l">
              <a:lnSpc>
                <a:spcPct val="90000"/>
              </a:lnSpc>
              <a:spcBef>
                <a:spcPts val="600"/>
              </a:spcBef>
              <a:spcAft>
                <a:spcPts val="0"/>
              </a:spcAft>
              <a:buClr>
                <a:schemeClr val="dk1"/>
              </a:buClr>
              <a:buSzPts val="1800"/>
              <a:buChar char="•"/>
              <a:defRPr/>
            </a:lvl3pPr>
            <a:lvl4pPr marL="1828800" lvl="3" indent="-342900" algn="l">
              <a:lnSpc>
                <a:spcPct val="90000"/>
              </a:lnSpc>
              <a:spcBef>
                <a:spcPts val="600"/>
              </a:spcBef>
              <a:spcAft>
                <a:spcPts val="0"/>
              </a:spcAft>
              <a:buClr>
                <a:schemeClr val="dk1"/>
              </a:buClr>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600"/>
              </a:spcBef>
              <a:spcAft>
                <a:spcPts val="0"/>
              </a:spcAft>
              <a:buClr>
                <a:schemeClr val="dk1"/>
              </a:buClr>
              <a:buSzPts val="1800"/>
              <a:buChar char="•"/>
              <a:defRPr/>
            </a:lvl7pPr>
            <a:lvl8pPr marL="3657600" lvl="7" indent="-342900" algn="l">
              <a:lnSpc>
                <a:spcPct val="90000"/>
              </a:lnSpc>
              <a:spcBef>
                <a:spcPts val="600"/>
              </a:spcBef>
              <a:spcAft>
                <a:spcPts val="0"/>
              </a:spcAft>
              <a:buClr>
                <a:schemeClr val="dk1"/>
              </a:buClr>
              <a:buSzPts val="1800"/>
              <a:buChar char="•"/>
              <a:defRPr/>
            </a:lvl8pPr>
            <a:lvl9pPr marL="4114800" lvl="8" indent="-342900" algn="l">
              <a:lnSpc>
                <a:spcPct val="90000"/>
              </a:lnSpc>
              <a:spcBef>
                <a:spcPts val="600"/>
              </a:spcBef>
              <a:spcAft>
                <a:spcPts val="0"/>
              </a:spcAft>
              <a:buClr>
                <a:schemeClr val="dk1"/>
              </a:buClr>
              <a:buSzPts val="1800"/>
              <a:buChar char="•"/>
              <a:defRPr/>
            </a:lvl9pPr>
          </a:lstStyle>
          <a:p>
            <a:endParaRPr/>
          </a:p>
        </p:txBody>
      </p:sp>
      <p:sp>
        <p:nvSpPr>
          <p:cNvPr id="93" name="Google Shape;93;p44"/>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4"/>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44"/>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1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1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74000">
              <a:srgbClr val="A9BEE4"/>
            </a:gs>
            <a:gs pos="83000">
              <a:srgbClr val="A9BEE4"/>
            </a:gs>
            <a:gs pos="100000">
              <a:srgbClr val="C5D3ED"/>
            </a:gs>
          </a:gsLst>
          <a:lin ang="5400000" scaled="0"/>
        </a:gra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1005840" y="438150"/>
            <a:ext cx="12618720" cy="159067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5280"/>
              <a:buFont typeface="Calibri"/>
              <a:buNone/>
              <a:defRPr sz="528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1005840" y="2190750"/>
            <a:ext cx="12618720" cy="5221606"/>
          </a:xfrm>
          <a:prstGeom prst="rect">
            <a:avLst/>
          </a:prstGeom>
          <a:noFill/>
          <a:ln>
            <a:noFill/>
          </a:ln>
        </p:spPr>
        <p:txBody>
          <a:bodyPr spcFirstLastPara="1" wrap="square" lIns="91425" tIns="45700" rIns="91425" bIns="45700" anchor="t" anchorCtr="0">
            <a:normAutofit/>
          </a:bodyPr>
          <a:lstStyle>
            <a:lvl1pPr marL="457200" marR="0" lvl="0" indent="-441960" algn="l" rtl="0">
              <a:lnSpc>
                <a:spcPct val="90000"/>
              </a:lnSpc>
              <a:spcBef>
                <a:spcPts val="1200"/>
              </a:spcBef>
              <a:spcAft>
                <a:spcPts val="0"/>
              </a:spcAft>
              <a:buClr>
                <a:schemeClr val="dk1"/>
              </a:buClr>
              <a:buSzPts val="3360"/>
              <a:buFont typeface="Arial"/>
              <a:buChar char="•"/>
              <a:defRPr sz="3359" b="0" i="0" u="none" strike="noStrike" cap="none">
                <a:solidFill>
                  <a:schemeClr val="dk1"/>
                </a:solidFill>
                <a:latin typeface="Calibri"/>
                <a:ea typeface="Calibri"/>
                <a:cs typeface="Calibri"/>
                <a:sym typeface="Calibri"/>
              </a:defRPr>
            </a:lvl1pPr>
            <a:lvl2pPr marL="914400" marR="0" lvl="1" indent="-411480" algn="l" rtl="0">
              <a:lnSpc>
                <a:spcPct val="90000"/>
              </a:lnSpc>
              <a:spcBef>
                <a:spcPts val="600"/>
              </a:spcBef>
              <a:spcAft>
                <a:spcPts val="0"/>
              </a:spcAft>
              <a:buClr>
                <a:schemeClr val="dk1"/>
              </a:buClr>
              <a:buSzPts val="2880"/>
              <a:buFont typeface="Arial"/>
              <a:buChar char="•"/>
              <a:defRPr sz="288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6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4pPr>
            <a:lvl5pPr marL="2286000" marR="0" lvl="4"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5pPr>
            <a:lvl6pPr marL="2743200" marR="0" lvl="5"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6pPr>
            <a:lvl7pPr marL="3200400" marR="0" lvl="6" indent="-365760"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7pPr>
            <a:lvl8pPr marL="3657600" marR="0" lvl="7" indent="-365759"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8pPr>
            <a:lvl9pPr marL="4114800" marR="0" lvl="8" indent="-365759" algn="l" rtl="0">
              <a:lnSpc>
                <a:spcPct val="90000"/>
              </a:lnSpc>
              <a:spcBef>
                <a:spcPts val="600"/>
              </a:spcBef>
              <a:spcAft>
                <a:spcPts val="0"/>
              </a:spcAft>
              <a:buClr>
                <a:schemeClr val="dk1"/>
              </a:buClr>
              <a:buSzPts val="2160"/>
              <a:buFont typeface="Arial"/>
              <a:buChar char="•"/>
              <a:defRPr sz="216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1005840" y="7627621"/>
            <a:ext cx="3291840" cy="4381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4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4846320" y="7627621"/>
            <a:ext cx="4937760" cy="4381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44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40" b="0" i="0" u="none" strike="noStrike" cap="none">
                <a:solidFill>
                  <a:srgbClr val="888888"/>
                </a:solidFill>
                <a:latin typeface="Calibri"/>
                <a:ea typeface="Calibri"/>
                <a:cs typeface="Calibri"/>
                <a:sym typeface="Calibri"/>
              </a:defRPr>
            </a:lvl1pPr>
            <a:lvl2pPr marL="0" marR="0" lvl="1" indent="0" algn="r" rtl="0">
              <a:spcBef>
                <a:spcPts val="0"/>
              </a:spcBef>
              <a:buNone/>
              <a:defRPr sz="1440" b="0" i="0" u="none" strike="noStrike" cap="none">
                <a:solidFill>
                  <a:srgbClr val="888888"/>
                </a:solidFill>
                <a:latin typeface="Calibri"/>
                <a:ea typeface="Calibri"/>
                <a:cs typeface="Calibri"/>
                <a:sym typeface="Calibri"/>
              </a:defRPr>
            </a:lvl2pPr>
            <a:lvl3pPr marL="0" marR="0" lvl="2" indent="0" algn="r" rtl="0">
              <a:spcBef>
                <a:spcPts val="0"/>
              </a:spcBef>
              <a:buNone/>
              <a:defRPr sz="1440" b="0" i="0" u="none" strike="noStrike" cap="none">
                <a:solidFill>
                  <a:srgbClr val="888888"/>
                </a:solidFill>
                <a:latin typeface="Calibri"/>
                <a:ea typeface="Calibri"/>
                <a:cs typeface="Calibri"/>
                <a:sym typeface="Calibri"/>
              </a:defRPr>
            </a:lvl3pPr>
            <a:lvl4pPr marL="0" marR="0" lvl="3" indent="0" algn="r" rtl="0">
              <a:spcBef>
                <a:spcPts val="0"/>
              </a:spcBef>
              <a:buNone/>
              <a:defRPr sz="1440" b="0" i="0" u="none" strike="noStrike" cap="none">
                <a:solidFill>
                  <a:srgbClr val="888888"/>
                </a:solidFill>
                <a:latin typeface="Calibri"/>
                <a:ea typeface="Calibri"/>
                <a:cs typeface="Calibri"/>
                <a:sym typeface="Calibri"/>
              </a:defRPr>
            </a:lvl4pPr>
            <a:lvl5pPr marL="0" marR="0" lvl="4" indent="0" algn="r" rtl="0">
              <a:spcBef>
                <a:spcPts val="0"/>
              </a:spcBef>
              <a:buNone/>
              <a:defRPr sz="1440" b="0" i="0" u="none" strike="noStrike" cap="none">
                <a:solidFill>
                  <a:srgbClr val="888888"/>
                </a:solidFill>
                <a:latin typeface="Calibri"/>
                <a:ea typeface="Calibri"/>
                <a:cs typeface="Calibri"/>
                <a:sym typeface="Calibri"/>
              </a:defRPr>
            </a:lvl5pPr>
            <a:lvl6pPr marL="0" marR="0" lvl="5" indent="0" algn="r" rtl="0">
              <a:spcBef>
                <a:spcPts val="0"/>
              </a:spcBef>
              <a:buNone/>
              <a:defRPr sz="1440" b="0" i="0" u="none" strike="noStrike" cap="none">
                <a:solidFill>
                  <a:srgbClr val="888888"/>
                </a:solidFill>
                <a:latin typeface="Calibri"/>
                <a:ea typeface="Calibri"/>
                <a:cs typeface="Calibri"/>
                <a:sym typeface="Calibri"/>
              </a:defRPr>
            </a:lvl6pPr>
            <a:lvl7pPr marL="0" marR="0" lvl="6" indent="0" algn="r" rtl="0">
              <a:spcBef>
                <a:spcPts val="0"/>
              </a:spcBef>
              <a:buNone/>
              <a:defRPr sz="1440" b="0" i="0" u="none" strike="noStrike" cap="none">
                <a:solidFill>
                  <a:srgbClr val="888888"/>
                </a:solidFill>
                <a:latin typeface="Calibri"/>
                <a:ea typeface="Calibri"/>
                <a:cs typeface="Calibri"/>
                <a:sym typeface="Calibri"/>
              </a:defRPr>
            </a:lvl7pPr>
            <a:lvl8pPr marL="0" marR="0" lvl="7" indent="0" algn="r" rtl="0">
              <a:spcBef>
                <a:spcPts val="0"/>
              </a:spcBef>
              <a:buNone/>
              <a:defRPr sz="1440" b="0" i="0" u="none" strike="noStrike" cap="none">
                <a:solidFill>
                  <a:srgbClr val="888888"/>
                </a:solidFill>
                <a:latin typeface="Calibri"/>
                <a:ea typeface="Calibri"/>
                <a:cs typeface="Calibri"/>
                <a:sym typeface="Calibri"/>
              </a:defRPr>
            </a:lvl8pPr>
            <a:lvl9pPr marL="0" marR="0" lvl="8" indent="0" algn="r" rtl="0">
              <a:spcBef>
                <a:spcPts val="0"/>
              </a:spcBef>
              <a:buNone/>
              <a:defRPr sz="144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p:nvPr/>
        </p:nvSpPr>
        <p:spPr>
          <a:xfrm>
            <a:off x="3135510" y="379131"/>
            <a:ext cx="8614529" cy="953141"/>
          </a:xfrm>
          <a:prstGeom prst="rect">
            <a:avLst/>
          </a:prstGeom>
          <a:noFill/>
          <a:ln>
            <a:noFill/>
          </a:ln>
        </p:spPr>
        <p:txBody>
          <a:bodyPr spcFirstLastPara="1" wrap="square" lIns="0" tIns="0" rIns="0" bIns="0" anchor="t" anchorCtr="0">
            <a:noAutofit/>
          </a:bodyPr>
          <a:lstStyle/>
          <a:p>
            <a:pPr marL="0" marR="0" lvl="0" indent="0" algn="l" rtl="0">
              <a:lnSpc>
                <a:spcPct val="66666"/>
              </a:lnSpc>
              <a:spcBef>
                <a:spcPts val="0"/>
              </a:spcBef>
              <a:spcAft>
                <a:spcPts val="0"/>
              </a:spcAft>
              <a:buClr>
                <a:srgbClr val="000000"/>
              </a:buClr>
              <a:buSzPts val="5400"/>
              <a:buFont typeface="Inter"/>
              <a:buNone/>
            </a:pPr>
            <a:r>
              <a:rPr lang="en-US" sz="5400" b="1" i="0" u="none" strike="noStrike" cap="none">
                <a:solidFill>
                  <a:srgbClr val="000000"/>
                </a:solidFill>
                <a:latin typeface="Inter"/>
                <a:ea typeface="Inter"/>
                <a:cs typeface="Inter"/>
                <a:sym typeface="Inter"/>
              </a:rPr>
              <a:t>Hostel Management System</a:t>
            </a:r>
            <a:endParaRPr sz="5400" b="1" i="0" u="none" strike="noStrike" cap="none">
              <a:solidFill>
                <a:schemeClr val="dk1"/>
              </a:solidFill>
              <a:latin typeface="Calibri"/>
              <a:ea typeface="Calibri"/>
              <a:cs typeface="Calibri"/>
              <a:sym typeface="Calibri"/>
            </a:endParaRPr>
          </a:p>
        </p:txBody>
      </p:sp>
      <p:pic>
        <p:nvPicPr>
          <p:cNvPr id="102" name="Google Shape;102;p1" descr="preencoded.png"/>
          <p:cNvPicPr preferRelativeResize="0"/>
          <p:nvPr/>
        </p:nvPicPr>
        <p:blipFill rotWithShape="1">
          <a:blip r:embed="rId3">
            <a:alphaModFix/>
          </a:blip>
          <a:srcRect/>
          <a:stretch/>
        </p:blipFill>
        <p:spPr>
          <a:xfrm>
            <a:off x="715517" y="4396947"/>
            <a:ext cx="2032555" cy="1855709"/>
          </a:xfrm>
          <a:prstGeom prst="rect">
            <a:avLst/>
          </a:prstGeom>
          <a:noFill/>
          <a:ln>
            <a:noFill/>
          </a:ln>
        </p:spPr>
      </p:pic>
      <p:sp>
        <p:nvSpPr>
          <p:cNvPr id="103" name="Google Shape;103;p1"/>
          <p:cNvSpPr/>
          <p:nvPr/>
        </p:nvSpPr>
        <p:spPr>
          <a:xfrm>
            <a:off x="2811899" y="1437203"/>
            <a:ext cx="2500313"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pic>
        <p:nvPicPr>
          <p:cNvPr id="104" name="Google Shape;104;p1" descr="preencoded.png"/>
          <p:cNvPicPr preferRelativeResize="0"/>
          <p:nvPr/>
        </p:nvPicPr>
        <p:blipFill rotWithShape="1">
          <a:blip r:embed="rId4">
            <a:alphaModFix/>
          </a:blip>
          <a:srcRect/>
          <a:stretch/>
        </p:blipFill>
        <p:spPr>
          <a:xfrm>
            <a:off x="3003769" y="1982868"/>
            <a:ext cx="1328380" cy="1701641"/>
          </a:xfrm>
          <a:prstGeom prst="rect">
            <a:avLst/>
          </a:prstGeom>
          <a:noFill/>
          <a:ln>
            <a:noFill/>
          </a:ln>
        </p:spPr>
      </p:pic>
      <p:pic>
        <p:nvPicPr>
          <p:cNvPr id="105" name="Google Shape;105;p1" descr="preencoded.png"/>
          <p:cNvPicPr preferRelativeResize="0"/>
          <p:nvPr/>
        </p:nvPicPr>
        <p:blipFill rotWithShape="1">
          <a:blip r:embed="rId5">
            <a:alphaModFix/>
          </a:blip>
          <a:srcRect/>
          <a:stretch/>
        </p:blipFill>
        <p:spPr>
          <a:xfrm>
            <a:off x="916921" y="2618364"/>
            <a:ext cx="1512213" cy="2132290"/>
          </a:xfrm>
          <a:prstGeom prst="rect">
            <a:avLst/>
          </a:prstGeom>
          <a:noFill/>
          <a:ln>
            <a:noFill/>
          </a:ln>
        </p:spPr>
      </p:pic>
      <p:sp>
        <p:nvSpPr>
          <p:cNvPr id="106" name="Google Shape;106;p1"/>
          <p:cNvSpPr/>
          <p:nvPr/>
        </p:nvSpPr>
        <p:spPr>
          <a:xfrm>
            <a:off x="5678686" y="1437203"/>
            <a:ext cx="2371606"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pic>
        <p:nvPicPr>
          <p:cNvPr id="107" name="Google Shape;107;p1" descr="preencoded.png"/>
          <p:cNvPicPr preferRelativeResize="0"/>
          <p:nvPr/>
        </p:nvPicPr>
        <p:blipFill rotWithShape="1">
          <a:blip r:embed="rId6">
            <a:alphaModFix/>
          </a:blip>
          <a:srcRect/>
          <a:stretch/>
        </p:blipFill>
        <p:spPr>
          <a:xfrm>
            <a:off x="5182254" y="3806235"/>
            <a:ext cx="2360176" cy="2360176"/>
          </a:xfrm>
          <a:prstGeom prst="rect">
            <a:avLst/>
          </a:prstGeom>
          <a:noFill/>
          <a:ln>
            <a:noFill/>
          </a:ln>
        </p:spPr>
      </p:pic>
      <p:pic>
        <p:nvPicPr>
          <p:cNvPr id="108" name="Google Shape;108;p1" descr="preencoded.png"/>
          <p:cNvPicPr preferRelativeResize="0"/>
          <p:nvPr/>
        </p:nvPicPr>
        <p:blipFill rotWithShape="1">
          <a:blip r:embed="rId7">
            <a:alphaModFix/>
          </a:blip>
          <a:srcRect/>
          <a:stretch/>
        </p:blipFill>
        <p:spPr>
          <a:xfrm>
            <a:off x="9021604" y="2941574"/>
            <a:ext cx="3155876" cy="3137862"/>
          </a:xfrm>
          <a:prstGeom prst="rect">
            <a:avLst/>
          </a:prstGeom>
          <a:noFill/>
          <a:ln>
            <a:noFill/>
          </a:ln>
        </p:spPr>
      </p:pic>
      <p:pic>
        <p:nvPicPr>
          <p:cNvPr id="109" name="Google Shape;109;p1" descr="preencoded.png"/>
          <p:cNvPicPr preferRelativeResize="0"/>
          <p:nvPr/>
        </p:nvPicPr>
        <p:blipFill rotWithShape="1">
          <a:blip r:embed="rId8">
            <a:alphaModFix/>
          </a:blip>
          <a:srcRect/>
          <a:stretch/>
        </p:blipFill>
        <p:spPr>
          <a:xfrm>
            <a:off x="2837498" y="3820418"/>
            <a:ext cx="1794867" cy="2134672"/>
          </a:xfrm>
          <a:prstGeom prst="rect">
            <a:avLst/>
          </a:prstGeom>
          <a:noFill/>
          <a:ln>
            <a:noFill/>
          </a:ln>
        </p:spPr>
      </p:pic>
      <p:sp>
        <p:nvSpPr>
          <p:cNvPr id="110" name="Google Shape;110;p1"/>
          <p:cNvSpPr/>
          <p:nvPr/>
        </p:nvSpPr>
        <p:spPr>
          <a:xfrm>
            <a:off x="8416766" y="5906214"/>
            <a:ext cx="5443895"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sp>
        <p:nvSpPr>
          <p:cNvPr id="111" name="Google Shape;111;p1"/>
          <p:cNvSpPr/>
          <p:nvPr/>
        </p:nvSpPr>
        <p:spPr>
          <a:xfrm>
            <a:off x="792361" y="6571893"/>
            <a:ext cx="1249680"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sp>
        <p:nvSpPr>
          <p:cNvPr id="112" name="Google Shape;112;p1"/>
          <p:cNvSpPr/>
          <p:nvPr/>
        </p:nvSpPr>
        <p:spPr>
          <a:xfrm>
            <a:off x="2408515" y="6571893"/>
            <a:ext cx="11437025"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sp>
        <p:nvSpPr>
          <p:cNvPr id="113" name="Google Shape;113;p1"/>
          <p:cNvSpPr/>
          <p:nvPr/>
        </p:nvSpPr>
        <p:spPr>
          <a:xfrm>
            <a:off x="792361" y="7237571"/>
            <a:ext cx="445413"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sp>
        <p:nvSpPr>
          <p:cNvPr id="114" name="Google Shape;114;p1"/>
          <p:cNvSpPr/>
          <p:nvPr/>
        </p:nvSpPr>
        <p:spPr>
          <a:xfrm>
            <a:off x="1604248" y="7237571"/>
            <a:ext cx="12241292" cy="235387"/>
          </a:xfrm>
          <a:prstGeom prst="rect">
            <a:avLst/>
          </a:prstGeom>
          <a:noFill/>
          <a:ln>
            <a:noFill/>
          </a:ln>
        </p:spPr>
        <p:txBody>
          <a:bodyPr spcFirstLastPara="1" wrap="square" lIns="0" tIns="0" rIns="0" bIns="0" anchor="t" anchorCtr="0">
            <a:noAutofit/>
          </a:bodyPr>
          <a:lstStyle/>
          <a:p>
            <a:pPr marL="0" marR="0" lvl="0" indent="0" algn="l" rtl="0">
              <a:lnSpc>
                <a:spcPct val="160869"/>
              </a:lnSpc>
              <a:spcBef>
                <a:spcPts val="0"/>
              </a:spcBef>
              <a:spcAft>
                <a:spcPts val="0"/>
              </a:spcAft>
              <a:buClr>
                <a:schemeClr val="dk1"/>
              </a:buClr>
              <a:buSzPts val="1150"/>
              <a:buFont typeface="Calibri"/>
              <a:buNone/>
            </a:pPr>
            <a:endParaRPr sz="1150" b="0" i="0" u="none" strike="noStrike" cap="none">
              <a:solidFill>
                <a:schemeClr val="dk1"/>
              </a:solidFill>
              <a:latin typeface="Calibri"/>
              <a:ea typeface="Calibri"/>
              <a:cs typeface="Calibri"/>
              <a:sym typeface="Calibri"/>
            </a:endParaRPr>
          </a:p>
        </p:txBody>
      </p:sp>
      <p:cxnSp>
        <p:nvCxnSpPr>
          <p:cNvPr id="115" name="Google Shape;115;p1"/>
          <p:cNvCxnSpPr/>
          <p:nvPr/>
        </p:nvCxnSpPr>
        <p:spPr>
          <a:xfrm>
            <a:off x="2408515" y="1126925"/>
            <a:ext cx="9147215" cy="16075"/>
          </a:xfrm>
          <a:prstGeom prst="straightConnector1">
            <a:avLst/>
          </a:prstGeom>
          <a:noFill/>
          <a:ln w="12700" cap="flat" cmpd="sng">
            <a:solidFill>
              <a:srgbClr val="0C0C0C"/>
            </a:solidFill>
            <a:prstDash val="solid"/>
            <a:miter lim="800000"/>
            <a:headEnd type="none" w="sm" len="sm"/>
            <a:tailEnd type="none" w="sm" len="sm"/>
          </a:ln>
        </p:spPr>
      </p:cxnSp>
      <p:cxnSp>
        <p:nvCxnSpPr>
          <p:cNvPr id="116" name="Google Shape;116;p1"/>
          <p:cNvCxnSpPr/>
          <p:nvPr/>
        </p:nvCxnSpPr>
        <p:spPr>
          <a:xfrm>
            <a:off x="5554980" y="1554896"/>
            <a:ext cx="7269480" cy="33874"/>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0"/>
          <p:cNvSpPr/>
          <p:nvPr/>
        </p:nvSpPr>
        <p:spPr>
          <a:xfrm>
            <a:off x="793790" y="995601"/>
            <a:ext cx="5365790"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0000"/>
              </a:buClr>
              <a:buSzPts val="3550"/>
              <a:buFont typeface="Inter"/>
              <a:buNone/>
            </a:pPr>
            <a:r>
              <a:rPr lang="en-US" sz="3550" b="1">
                <a:solidFill>
                  <a:srgbClr val="000000"/>
                </a:solidFill>
                <a:latin typeface="Inter"/>
                <a:ea typeface="Inter"/>
                <a:cs typeface="Inter"/>
                <a:sym typeface="Inter"/>
              </a:rPr>
              <a:t>Timeline And Milestone:</a:t>
            </a:r>
            <a:endParaRPr sz="3550">
              <a:solidFill>
                <a:schemeClr val="dk1"/>
              </a:solidFill>
              <a:latin typeface="Calibri"/>
              <a:ea typeface="Calibri"/>
              <a:cs typeface="Calibri"/>
              <a:sym typeface="Calibri"/>
            </a:endParaRPr>
          </a:p>
        </p:txBody>
      </p:sp>
      <p:sp>
        <p:nvSpPr>
          <p:cNvPr id="332" name="Google Shape;332;p10"/>
          <p:cNvSpPr/>
          <p:nvPr/>
        </p:nvSpPr>
        <p:spPr>
          <a:xfrm>
            <a:off x="793790" y="2016204"/>
            <a:ext cx="13042821" cy="5217795"/>
          </a:xfrm>
          <a:prstGeom prst="roundRect">
            <a:avLst>
              <a:gd name="adj" fmla="val 1826"/>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0"/>
          <p:cNvSpPr/>
          <p:nvPr/>
        </p:nvSpPr>
        <p:spPr>
          <a:xfrm>
            <a:off x="801410" y="2023824"/>
            <a:ext cx="13027581" cy="65031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a:off x="1028224" y="2167533"/>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1">
                <a:solidFill>
                  <a:srgbClr val="272525"/>
                </a:solidFill>
                <a:latin typeface="Inter"/>
                <a:ea typeface="Inter"/>
                <a:cs typeface="Inter"/>
                <a:sym typeface="Inter"/>
              </a:rPr>
              <a:t>Milestone</a:t>
            </a:r>
            <a:endParaRPr sz="1750">
              <a:solidFill>
                <a:schemeClr val="dk1"/>
              </a:solidFill>
              <a:latin typeface="Calibri"/>
              <a:ea typeface="Calibri"/>
              <a:cs typeface="Calibri"/>
              <a:sym typeface="Calibri"/>
            </a:endParaRPr>
          </a:p>
        </p:txBody>
      </p:sp>
      <p:sp>
        <p:nvSpPr>
          <p:cNvPr id="335" name="Google Shape;335;p10"/>
          <p:cNvSpPr/>
          <p:nvPr/>
        </p:nvSpPr>
        <p:spPr>
          <a:xfrm>
            <a:off x="7545824" y="2167533"/>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b="1">
                <a:solidFill>
                  <a:srgbClr val="272525"/>
                </a:solidFill>
                <a:latin typeface="Inter"/>
                <a:ea typeface="Inter"/>
                <a:cs typeface="Inter"/>
                <a:sym typeface="Inter"/>
              </a:rPr>
              <a:t>Duration (Days)</a:t>
            </a:r>
            <a:endParaRPr sz="1750">
              <a:solidFill>
                <a:schemeClr val="dk1"/>
              </a:solidFill>
              <a:latin typeface="Calibri"/>
              <a:ea typeface="Calibri"/>
              <a:cs typeface="Calibri"/>
              <a:sym typeface="Calibri"/>
            </a:endParaRPr>
          </a:p>
        </p:txBody>
      </p:sp>
      <p:sp>
        <p:nvSpPr>
          <p:cNvPr id="336" name="Google Shape;336;p10"/>
          <p:cNvSpPr/>
          <p:nvPr/>
        </p:nvSpPr>
        <p:spPr>
          <a:xfrm>
            <a:off x="801410" y="2674144"/>
            <a:ext cx="13027581" cy="65031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0"/>
          <p:cNvSpPr/>
          <p:nvPr/>
        </p:nvSpPr>
        <p:spPr>
          <a:xfrm>
            <a:off x="1028224" y="2817852"/>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Requirements Gathering</a:t>
            </a:r>
            <a:endParaRPr sz="1750">
              <a:solidFill>
                <a:schemeClr val="dk1"/>
              </a:solidFill>
              <a:latin typeface="Calibri"/>
              <a:ea typeface="Calibri"/>
              <a:cs typeface="Calibri"/>
              <a:sym typeface="Calibri"/>
            </a:endParaRPr>
          </a:p>
        </p:txBody>
      </p:sp>
      <p:sp>
        <p:nvSpPr>
          <p:cNvPr id="338" name="Google Shape;338;p10"/>
          <p:cNvSpPr/>
          <p:nvPr/>
        </p:nvSpPr>
        <p:spPr>
          <a:xfrm>
            <a:off x="7545824" y="2817852"/>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2</a:t>
            </a:r>
            <a:endParaRPr sz="1750">
              <a:solidFill>
                <a:schemeClr val="dk1"/>
              </a:solidFill>
              <a:latin typeface="Calibri"/>
              <a:ea typeface="Calibri"/>
              <a:cs typeface="Calibri"/>
              <a:sym typeface="Calibri"/>
            </a:endParaRPr>
          </a:p>
        </p:txBody>
      </p:sp>
      <p:sp>
        <p:nvSpPr>
          <p:cNvPr id="339" name="Google Shape;339;p10"/>
          <p:cNvSpPr/>
          <p:nvPr/>
        </p:nvSpPr>
        <p:spPr>
          <a:xfrm>
            <a:off x="801410" y="3324463"/>
            <a:ext cx="13027581" cy="65031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0"/>
          <p:cNvSpPr/>
          <p:nvPr/>
        </p:nvSpPr>
        <p:spPr>
          <a:xfrm>
            <a:off x="1028224" y="3468172"/>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Design and User Interface</a:t>
            </a:r>
            <a:endParaRPr sz="1750">
              <a:solidFill>
                <a:schemeClr val="dk1"/>
              </a:solidFill>
              <a:latin typeface="Calibri"/>
              <a:ea typeface="Calibri"/>
              <a:cs typeface="Calibri"/>
              <a:sym typeface="Calibri"/>
            </a:endParaRPr>
          </a:p>
        </p:txBody>
      </p:sp>
      <p:sp>
        <p:nvSpPr>
          <p:cNvPr id="341" name="Google Shape;341;p10"/>
          <p:cNvSpPr/>
          <p:nvPr/>
        </p:nvSpPr>
        <p:spPr>
          <a:xfrm>
            <a:off x="7545824" y="3468172"/>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5</a:t>
            </a:r>
            <a:endParaRPr sz="1750">
              <a:solidFill>
                <a:schemeClr val="dk1"/>
              </a:solidFill>
              <a:latin typeface="Calibri"/>
              <a:ea typeface="Calibri"/>
              <a:cs typeface="Calibri"/>
              <a:sym typeface="Calibri"/>
            </a:endParaRPr>
          </a:p>
        </p:txBody>
      </p:sp>
      <p:sp>
        <p:nvSpPr>
          <p:cNvPr id="342" name="Google Shape;342;p10"/>
          <p:cNvSpPr/>
          <p:nvPr/>
        </p:nvSpPr>
        <p:spPr>
          <a:xfrm>
            <a:off x="801410" y="3974783"/>
            <a:ext cx="13027581" cy="65031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0"/>
          <p:cNvSpPr/>
          <p:nvPr/>
        </p:nvSpPr>
        <p:spPr>
          <a:xfrm>
            <a:off x="1028224" y="4118491"/>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Development and Coding</a:t>
            </a:r>
            <a:endParaRPr sz="1750">
              <a:solidFill>
                <a:schemeClr val="dk1"/>
              </a:solidFill>
              <a:latin typeface="Calibri"/>
              <a:ea typeface="Calibri"/>
              <a:cs typeface="Calibri"/>
              <a:sym typeface="Calibri"/>
            </a:endParaRPr>
          </a:p>
        </p:txBody>
      </p:sp>
      <p:sp>
        <p:nvSpPr>
          <p:cNvPr id="344" name="Google Shape;344;p10"/>
          <p:cNvSpPr/>
          <p:nvPr/>
        </p:nvSpPr>
        <p:spPr>
          <a:xfrm>
            <a:off x="7545824" y="4118491"/>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15</a:t>
            </a:r>
            <a:endParaRPr sz="1750">
              <a:solidFill>
                <a:schemeClr val="dk1"/>
              </a:solidFill>
              <a:latin typeface="Calibri"/>
              <a:ea typeface="Calibri"/>
              <a:cs typeface="Calibri"/>
              <a:sym typeface="Calibri"/>
            </a:endParaRPr>
          </a:p>
        </p:txBody>
      </p:sp>
      <p:sp>
        <p:nvSpPr>
          <p:cNvPr id="345" name="Google Shape;345;p10"/>
          <p:cNvSpPr/>
          <p:nvPr/>
        </p:nvSpPr>
        <p:spPr>
          <a:xfrm>
            <a:off x="801410" y="4625102"/>
            <a:ext cx="13027581" cy="65031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0"/>
          <p:cNvSpPr/>
          <p:nvPr/>
        </p:nvSpPr>
        <p:spPr>
          <a:xfrm>
            <a:off x="1028224" y="4768810"/>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Testing and Quality Assurance</a:t>
            </a:r>
            <a:endParaRPr sz="1750">
              <a:solidFill>
                <a:schemeClr val="dk1"/>
              </a:solidFill>
              <a:latin typeface="Calibri"/>
              <a:ea typeface="Calibri"/>
              <a:cs typeface="Calibri"/>
              <a:sym typeface="Calibri"/>
            </a:endParaRPr>
          </a:p>
        </p:txBody>
      </p:sp>
      <p:sp>
        <p:nvSpPr>
          <p:cNvPr id="347" name="Google Shape;347;p10"/>
          <p:cNvSpPr/>
          <p:nvPr/>
        </p:nvSpPr>
        <p:spPr>
          <a:xfrm>
            <a:off x="7545824" y="4768810"/>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5</a:t>
            </a:r>
            <a:endParaRPr sz="1750">
              <a:solidFill>
                <a:schemeClr val="dk1"/>
              </a:solidFill>
              <a:latin typeface="Calibri"/>
              <a:ea typeface="Calibri"/>
              <a:cs typeface="Calibri"/>
              <a:sym typeface="Calibri"/>
            </a:endParaRPr>
          </a:p>
        </p:txBody>
      </p:sp>
      <p:sp>
        <p:nvSpPr>
          <p:cNvPr id="348" name="Google Shape;348;p10"/>
          <p:cNvSpPr/>
          <p:nvPr/>
        </p:nvSpPr>
        <p:spPr>
          <a:xfrm>
            <a:off x="801410" y="5275421"/>
            <a:ext cx="13027581" cy="65031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0"/>
          <p:cNvSpPr/>
          <p:nvPr/>
        </p:nvSpPr>
        <p:spPr>
          <a:xfrm>
            <a:off x="1028224" y="5419130"/>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Deployment and Launch</a:t>
            </a:r>
            <a:endParaRPr sz="1750">
              <a:solidFill>
                <a:schemeClr val="dk1"/>
              </a:solidFill>
              <a:latin typeface="Calibri"/>
              <a:ea typeface="Calibri"/>
              <a:cs typeface="Calibri"/>
              <a:sym typeface="Calibri"/>
            </a:endParaRPr>
          </a:p>
        </p:txBody>
      </p:sp>
      <p:sp>
        <p:nvSpPr>
          <p:cNvPr id="350" name="Google Shape;350;p10"/>
          <p:cNvSpPr/>
          <p:nvPr/>
        </p:nvSpPr>
        <p:spPr>
          <a:xfrm>
            <a:off x="7545824" y="5419130"/>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2</a:t>
            </a:r>
            <a:endParaRPr sz="1750">
              <a:solidFill>
                <a:schemeClr val="dk1"/>
              </a:solidFill>
              <a:latin typeface="Calibri"/>
              <a:ea typeface="Calibri"/>
              <a:cs typeface="Calibri"/>
              <a:sym typeface="Calibri"/>
            </a:endParaRPr>
          </a:p>
        </p:txBody>
      </p:sp>
      <p:sp>
        <p:nvSpPr>
          <p:cNvPr id="351" name="Google Shape;351;p10"/>
          <p:cNvSpPr/>
          <p:nvPr/>
        </p:nvSpPr>
        <p:spPr>
          <a:xfrm>
            <a:off x="801410" y="5925741"/>
            <a:ext cx="13027581" cy="650319"/>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0"/>
          <p:cNvSpPr/>
          <p:nvPr/>
        </p:nvSpPr>
        <p:spPr>
          <a:xfrm>
            <a:off x="1028224" y="6069449"/>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Project Completion and Handover</a:t>
            </a:r>
            <a:endParaRPr sz="1750">
              <a:solidFill>
                <a:schemeClr val="dk1"/>
              </a:solidFill>
              <a:latin typeface="Calibri"/>
              <a:ea typeface="Calibri"/>
              <a:cs typeface="Calibri"/>
              <a:sym typeface="Calibri"/>
            </a:endParaRPr>
          </a:p>
        </p:txBody>
      </p:sp>
      <p:sp>
        <p:nvSpPr>
          <p:cNvPr id="353" name="Google Shape;353;p10"/>
          <p:cNvSpPr/>
          <p:nvPr/>
        </p:nvSpPr>
        <p:spPr>
          <a:xfrm>
            <a:off x="7545824" y="6069449"/>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1</a:t>
            </a:r>
            <a:endParaRPr sz="1750">
              <a:solidFill>
                <a:schemeClr val="dk1"/>
              </a:solidFill>
              <a:latin typeface="Calibri"/>
              <a:ea typeface="Calibri"/>
              <a:cs typeface="Calibri"/>
              <a:sym typeface="Calibri"/>
            </a:endParaRPr>
          </a:p>
        </p:txBody>
      </p:sp>
      <p:sp>
        <p:nvSpPr>
          <p:cNvPr id="354" name="Google Shape;354;p10"/>
          <p:cNvSpPr/>
          <p:nvPr/>
        </p:nvSpPr>
        <p:spPr>
          <a:xfrm>
            <a:off x="801410" y="6576060"/>
            <a:ext cx="13027581" cy="650319"/>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0"/>
          <p:cNvSpPr/>
          <p:nvPr/>
        </p:nvSpPr>
        <p:spPr>
          <a:xfrm>
            <a:off x="1028224" y="6719768"/>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Total Duration</a:t>
            </a:r>
            <a:endParaRPr sz="1750">
              <a:solidFill>
                <a:schemeClr val="dk1"/>
              </a:solidFill>
              <a:latin typeface="Calibri"/>
              <a:ea typeface="Calibri"/>
              <a:cs typeface="Calibri"/>
              <a:sym typeface="Calibri"/>
            </a:endParaRPr>
          </a:p>
        </p:txBody>
      </p:sp>
      <p:sp>
        <p:nvSpPr>
          <p:cNvPr id="356" name="Google Shape;356;p10"/>
          <p:cNvSpPr/>
          <p:nvPr/>
        </p:nvSpPr>
        <p:spPr>
          <a:xfrm>
            <a:off x="7545824" y="6719768"/>
            <a:ext cx="6056352"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750">
                <a:solidFill>
                  <a:srgbClr val="272525"/>
                </a:solidFill>
                <a:latin typeface="Inter"/>
                <a:ea typeface="Inter"/>
                <a:cs typeface="Inter"/>
                <a:sym typeface="Inter"/>
              </a:rPr>
              <a:t>30</a:t>
            </a:r>
            <a:endParaRPr sz="1750">
              <a:solidFill>
                <a:schemeClr val="dk1"/>
              </a:solidFill>
              <a:latin typeface="Calibri"/>
              <a:ea typeface="Calibri"/>
              <a:cs typeface="Calibri"/>
              <a:sym typeface="Calibri"/>
            </a:endParaRPr>
          </a:p>
        </p:txBody>
      </p:sp>
      <p:cxnSp>
        <p:nvCxnSpPr>
          <p:cNvPr id="357" name="Google Shape;357;p10"/>
          <p:cNvCxnSpPr/>
          <p:nvPr/>
        </p:nvCxnSpPr>
        <p:spPr>
          <a:xfrm>
            <a:off x="14630400" y="3691"/>
            <a:ext cx="0" cy="8229600"/>
          </a:xfrm>
          <a:prstGeom prst="straightConnector1">
            <a:avLst/>
          </a:prstGeom>
          <a:noFill/>
          <a:ln w="19050" cap="flat" cmpd="sng">
            <a:solidFill>
              <a:srgbClr val="C00000"/>
            </a:solidFill>
            <a:prstDash val="solid"/>
            <a:miter lim="800000"/>
            <a:headEnd type="none" w="sm" len="sm"/>
            <a:tailEnd type="none" w="sm" len="sm"/>
          </a:ln>
        </p:spPr>
      </p:cxnSp>
      <p:cxnSp>
        <p:nvCxnSpPr>
          <p:cNvPr id="358" name="Google Shape;358;p10"/>
          <p:cNvCxnSpPr/>
          <p:nvPr/>
        </p:nvCxnSpPr>
        <p:spPr>
          <a:xfrm>
            <a:off x="0" y="3691"/>
            <a:ext cx="0" cy="8229600"/>
          </a:xfrm>
          <a:prstGeom prst="straightConnector1">
            <a:avLst/>
          </a:prstGeom>
          <a:noFill/>
          <a:ln w="19050" cap="flat" cmpd="sng">
            <a:solidFill>
              <a:srgbClr val="C00000"/>
            </a:solidFill>
            <a:prstDash val="solid"/>
            <a:miter lim="800000"/>
            <a:headEnd type="none" w="sm" len="sm"/>
            <a:tailEnd type="none" w="sm" len="sm"/>
          </a:ln>
        </p:spPr>
      </p:cxnSp>
      <p:cxnSp>
        <p:nvCxnSpPr>
          <p:cNvPr id="359" name="Google Shape;359;p10"/>
          <p:cNvCxnSpPr/>
          <p:nvPr/>
        </p:nvCxnSpPr>
        <p:spPr>
          <a:xfrm>
            <a:off x="0" y="0"/>
            <a:ext cx="14630400" cy="3691"/>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1"/>
          <p:cNvSpPr/>
          <p:nvPr/>
        </p:nvSpPr>
        <p:spPr>
          <a:xfrm>
            <a:off x="793075" y="626150"/>
            <a:ext cx="5985629" cy="509826"/>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3200"/>
              <a:buFont typeface="Inter"/>
              <a:buNone/>
            </a:pPr>
            <a:r>
              <a:rPr lang="en-US" sz="3200" b="1">
                <a:solidFill>
                  <a:srgbClr val="000000"/>
                </a:solidFill>
                <a:latin typeface="Inter"/>
                <a:ea typeface="Inter"/>
                <a:cs typeface="Inter"/>
                <a:sym typeface="Inter"/>
              </a:rPr>
              <a:t>Technical Information Source:</a:t>
            </a:r>
            <a:endParaRPr sz="3200">
              <a:solidFill>
                <a:schemeClr val="dk1"/>
              </a:solidFill>
              <a:latin typeface="Calibri"/>
              <a:ea typeface="Calibri"/>
              <a:cs typeface="Calibri"/>
              <a:sym typeface="Calibri"/>
            </a:endParaRPr>
          </a:p>
        </p:txBody>
      </p:sp>
      <p:sp>
        <p:nvSpPr>
          <p:cNvPr id="366" name="Google Shape;366;p11"/>
          <p:cNvSpPr/>
          <p:nvPr/>
        </p:nvSpPr>
        <p:spPr>
          <a:xfrm>
            <a:off x="793075" y="1543883"/>
            <a:ext cx="13044249" cy="6059567"/>
          </a:xfrm>
          <a:prstGeom prst="roundRect">
            <a:avLst>
              <a:gd name="adj" fmla="val 1414"/>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a:off x="800695" y="1551503"/>
            <a:ext cx="13029009" cy="586026"/>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a:off x="1004649" y="1681401"/>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b="1">
                <a:solidFill>
                  <a:srgbClr val="272525"/>
                </a:solidFill>
                <a:latin typeface="Inter"/>
                <a:ea typeface="Inter"/>
                <a:cs typeface="Inter"/>
                <a:sym typeface="Inter"/>
              </a:rPr>
              <a:t>Information Source</a:t>
            </a:r>
            <a:endParaRPr sz="1600">
              <a:solidFill>
                <a:schemeClr val="dk1"/>
              </a:solidFill>
              <a:latin typeface="Calibri"/>
              <a:ea typeface="Calibri"/>
              <a:cs typeface="Calibri"/>
              <a:sym typeface="Calibri"/>
            </a:endParaRPr>
          </a:p>
        </p:txBody>
      </p:sp>
      <p:sp>
        <p:nvSpPr>
          <p:cNvPr id="369" name="Google Shape;369;p11"/>
          <p:cNvSpPr/>
          <p:nvPr/>
        </p:nvSpPr>
        <p:spPr>
          <a:xfrm>
            <a:off x="7522964" y="1681401"/>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b="1">
                <a:solidFill>
                  <a:srgbClr val="272525"/>
                </a:solidFill>
                <a:latin typeface="Inter"/>
                <a:ea typeface="Inter"/>
                <a:cs typeface="Inter"/>
                <a:sym typeface="Inter"/>
              </a:rPr>
              <a:t>Description</a:t>
            </a:r>
            <a:endParaRPr sz="1600">
              <a:solidFill>
                <a:schemeClr val="dk1"/>
              </a:solidFill>
              <a:latin typeface="Calibri"/>
              <a:ea typeface="Calibri"/>
              <a:cs typeface="Calibri"/>
              <a:sym typeface="Calibri"/>
            </a:endParaRPr>
          </a:p>
        </p:txBody>
      </p:sp>
      <p:sp>
        <p:nvSpPr>
          <p:cNvPr id="370" name="Google Shape;370;p11"/>
          <p:cNvSpPr/>
          <p:nvPr/>
        </p:nvSpPr>
        <p:spPr>
          <a:xfrm>
            <a:off x="800695" y="2137529"/>
            <a:ext cx="13029009" cy="91225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a:off x="1004649" y="2267426"/>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PHP.net</a:t>
            </a:r>
            <a:endParaRPr sz="1600">
              <a:solidFill>
                <a:schemeClr val="dk1"/>
              </a:solidFill>
              <a:latin typeface="Calibri"/>
              <a:ea typeface="Calibri"/>
              <a:cs typeface="Calibri"/>
              <a:sym typeface="Calibri"/>
            </a:endParaRPr>
          </a:p>
        </p:txBody>
      </p:sp>
      <p:sp>
        <p:nvSpPr>
          <p:cNvPr id="372" name="Google Shape;372;p11"/>
          <p:cNvSpPr/>
          <p:nvPr/>
        </p:nvSpPr>
        <p:spPr>
          <a:xfrm>
            <a:off x="7522964" y="2267426"/>
            <a:ext cx="6102787" cy="652462"/>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Official documentation and reference for PHP programming language</a:t>
            </a:r>
            <a:endParaRPr sz="1600">
              <a:solidFill>
                <a:schemeClr val="dk1"/>
              </a:solidFill>
              <a:latin typeface="Calibri"/>
              <a:ea typeface="Calibri"/>
              <a:cs typeface="Calibri"/>
              <a:sym typeface="Calibri"/>
            </a:endParaRPr>
          </a:p>
        </p:txBody>
      </p:sp>
      <p:sp>
        <p:nvSpPr>
          <p:cNvPr id="373" name="Google Shape;373;p11"/>
          <p:cNvSpPr/>
          <p:nvPr/>
        </p:nvSpPr>
        <p:spPr>
          <a:xfrm>
            <a:off x="800695" y="3049786"/>
            <a:ext cx="13029009" cy="1360765"/>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a:off x="1004649" y="3179683"/>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MySQL.com</a:t>
            </a:r>
            <a:endParaRPr sz="1600">
              <a:solidFill>
                <a:schemeClr val="dk1"/>
              </a:solidFill>
              <a:latin typeface="Calibri"/>
              <a:ea typeface="Calibri"/>
              <a:cs typeface="Calibri"/>
              <a:sym typeface="Calibri"/>
            </a:endParaRPr>
          </a:p>
        </p:txBody>
      </p:sp>
      <p:sp>
        <p:nvSpPr>
          <p:cNvPr id="375" name="Google Shape;375;p11"/>
          <p:cNvSpPr/>
          <p:nvPr/>
        </p:nvSpPr>
        <p:spPr>
          <a:xfrm>
            <a:off x="7522964" y="3179683"/>
            <a:ext cx="6102787" cy="652462"/>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Official documentation and resources for MySQL database management</a:t>
            </a:r>
            <a:endParaRPr sz="1600">
              <a:solidFill>
                <a:schemeClr val="dk1"/>
              </a:solidFill>
              <a:latin typeface="Calibri"/>
              <a:ea typeface="Calibri"/>
              <a:cs typeface="Calibri"/>
              <a:sym typeface="Calibri"/>
            </a:endParaRPr>
          </a:p>
        </p:txBody>
      </p:sp>
      <p:sp>
        <p:nvSpPr>
          <p:cNvPr id="376" name="Google Shape;376;p11"/>
          <p:cNvSpPr/>
          <p:nvPr/>
        </p:nvSpPr>
        <p:spPr>
          <a:xfrm>
            <a:off x="7522964" y="3954423"/>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system</a:t>
            </a:r>
            <a:endParaRPr sz="1600">
              <a:solidFill>
                <a:schemeClr val="dk1"/>
              </a:solidFill>
              <a:latin typeface="Calibri"/>
              <a:ea typeface="Calibri"/>
              <a:cs typeface="Calibri"/>
              <a:sym typeface="Calibri"/>
            </a:endParaRPr>
          </a:p>
        </p:txBody>
      </p:sp>
      <p:sp>
        <p:nvSpPr>
          <p:cNvPr id="377" name="Google Shape;377;p11"/>
          <p:cNvSpPr/>
          <p:nvPr/>
        </p:nvSpPr>
        <p:spPr>
          <a:xfrm>
            <a:off x="800695" y="4410551"/>
            <a:ext cx="13029009" cy="1360765"/>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a:off x="1004649" y="4540448"/>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W3Schools</a:t>
            </a:r>
            <a:endParaRPr sz="1600">
              <a:solidFill>
                <a:schemeClr val="dk1"/>
              </a:solidFill>
              <a:latin typeface="Calibri"/>
              <a:ea typeface="Calibri"/>
              <a:cs typeface="Calibri"/>
              <a:sym typeface="Calibri"/>
            </a:endParaRPr>
          </a:p>
        </p:txBody>
      </p:sp>
      <p:sp>
        <p:nvSpPr>
          <p:cNvPr id="379" name="Google Shape;379;p11"/>
          <p:cNvSpPr/>
          <p:nvPr/>
        </p:nvSpPr>
        <p:spPr>
          <a:xfrm>
            <a:off x="7522964" y="4540448"/>
            <a:ext cx="6102787" cy="652462"/>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Online tutorials and guides for web development technologies, including</a:t>
            </a:r>
            <a:endParaRPr sz="1600">
              <a:solidFill>
                <a:schemeClr val="dk1"/>
              </a:solidFill>
              <a:latin typeface="Calibri"/>
              <a:ea typeface="Calibri"/>
              <a:cs typeface="Calibri"/>
              <a:sym typeface="Calibri"/>
            </a:endParaRPr>
          </a:p>
        </p:txBody>
      </p:sp>
      <p:sp>
        <p:nvSpPr>
          <p:cNvPr id="380" name="Google Shape;380;p11"/>
          <p:cNvSpPr/>
          <p:nvPr/>
        </p:nvSpPr>
        <p:spPr>
          <a:xfrm>
            <a:off x="7522964" y="5315188"/>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PHP and MySQL</a:t>
            </a:r>
            <a:endParaRPr sz="1600">
              <a:solidFill>
                <a:schemeClr val="dk1"/>
              </a:solidFill>
              <a:latin typeface="Calibri"/>
              <a:ea typeface="Calibri"/>
              <a:cs typeface="Calibri"/>
              <a:sym typeface="Calibri"/>
            </a:endParaRPr>
          </a:p>
        </p:txBody>
      </p:sp>
      <p:sp>
        <p:nvSpPr>
          <p:cNvPr id="381" name="Google Shape;381;p11"/>
          <p:cNvSpPr/>
          <p:nvPr/>
        </p:nvSpPr>
        <p:spPr>
          <a:xfrm>
            <a:off x="800695" y="5771317"/>
            <a:ext cx="13029009" cy="91225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a:off x="1004649" y="5901214"/>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Stack Overflow</a:t>
            </a:r>
            <a:endParaRPr sz="1600">
              <a:solidFill>
                <a:schemeClr val="dk1"/>
              </a:solidFill>
              <a:latin typeface="Calibri"/>
              <a:ea typeface="Calibri"/>
              <a:cs typeface="Calibri"/>
              <a:sym typeface="Calibri"/>
            </a:endParaRPr>
          </a:p>
        </p:txBody>
      </p:sp>
      <p:sp>
        <p:nvSpPr>
          <p:cNvPr id="383" name="Google Shape;383;p11"/>
          <p:cNvSpPr/>
          <p:nvPr/>
        </p:nvSpPr>
        <p:spPr>
          <a:xfrm>
            <a:off x="7522964" y="5901214"/>
            <a:ext cx="6102787" cy="652462"/>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Online community for programmers to ask and answer technical questions</a:t>
            </a:r>
            <a:endParaRPr sz="1600">
              <a:solidFill>
                <a:schemeClr val="dk1"/>
              </a:solidFill>
              <a:latin typeface="Calibri"/>
              <a:ea typeface="Calibri"/>
              <a:cs typeface="Calibri"/>
              <a:sym typeface="Calibri"/>
            </a:endParaRPr>
          </a:p>
        </p:txBody>
      </p:sp>
      <p:sp>
        <p:nvSpPr>
          <p:cNvPr id="384" name="Google Shape;384;p11"/>
          <p:cNvSpPr/>
          <p:nvPr/>
        </p:nvSpPr>
        <p:spPr>
          <a:xfrm>
            <a:off x="800695" y="6683573"/>
            <a:ext cx="13029009" cy="91225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1"/>
          <p:cNvSpPr/>
          <p:nvPr/>
        </p:nvSpPr>
        <p:spPr>
          <a:xfrm>
            <a:off x="1004649" y="6813471"/>
            <a:ext cx="6102787" cy="326231"/>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GitHub Repositories</a:t>
            </a:r>
            <a:endParaRPr sz="1600">
              <a:solidFill>
                <a:schemeClr val="dk1"/>
              </a:solidFill>
              <a:latin typeface="Calibri"/>
              <a:ea typeface="Calibri"/>
              <a:cs typeface="Calibri"/>
              <a:sym typeface="Calibri"/>
            </a:endParaRPr>
          </a:p>
        </p:txBody>
      </p:sp>
      <p:sp>
        <p:nvSpPr>
          <p:cNvPr id="386" name="Google Shape;386;p11"/>
          <p:cNvSpPr/>
          <p:nvPr/>
        </p:nvSpPr>
        <p:spPr>
          <a:xfrm>
            <a:off x="7522964" y="6813471"/>
            <a:ext cx="6102787" cy="652462"/>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600">
                <a:solidFill>
                  <a:srgbClr val="272525"/>
                </a:solidFill>
                <a:latin typeface="Inter"/>
                <a:ea typeface="Inter"/>
                <a:cs typeface="Inter"/>
                <a:sym typeface="Inter"/>
              </a:rPr>
              <a:t>Open-source projects and code repositories for PHP and MySQL</a:t>
            </a:r>
            <a:endParaRPr sz="16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2"/>
          <p:cNvSpPr/>
          <p:nvPr/>
        </p:nvSpPr>
        <p:spPr>
          <a:xfrm>
            <a:off x="793790" y="643295"/>
            <a:ext cx="5182553" cy="425291"/>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0000"/>
              </a:buClr>
              <a:buSzPts val="2650"/>
              <a:buFont typeface="Inter"/>
              <a:buNone/>
            </a:pPr>
            <a:r>
              <a:rPr lang="en-US" sz="2650" b="1">
                <a:solidFill>
                  <a:srgbClr val="000000"/>
                </a:solidFill>
                <a:latin typeface="Inter"/>
                <a:ea typeface="Inter"/>
                <a:cs typeface="Inter"/>
                <a:sym typeface="Inter"/>
              </a:rPr>
              <a:t>Use of Tools and Technologies:</a:t>
            </a:r>
            <a:endParaRPr sz="2650">
              <a:solidFill>
                <a:schemeClr val="dk1"/>
              </a:solidFill>
              <a:latin typeface="Calibri"/>
              <a:ea typeface="Calibri"/>
              <a:cs typeface="Calibri"/>
              <a:sym typeface="Calibri"/>
            </a:endParaRPr>
          </a:p>
        </p:txBody>
      </p:sp>
      <p:sp>
        <p:nvSpPr>
          <p:cNvPr id="393" name="Google Shape;393;p12"/>
          <p:cNvSpPr/>
          <p:nvPr/>
        </p:nvSpPr>
        <p:spPr>
          <a:xfrm>
            <a:off x="793790" y="1408748"/>
            <a:ext cx="13042821" cy="6177439"/>
          </a:xfrm>
          <a:prstGeom prst="roundRect">
            <a:avLst>
              <a:gd name="adj" fmla="val 1157"/>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2"/>
          <p:cNvSpPr/>
          <p:nvPr/>
        </p:nvSpPr>
        <p:spPr>
          <a:xfrm>
            <a:off x="801410" y="1416368"/>
            <a:ext cx="13027581" cy="49149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2"/>
          <p:cNvSpPr/>
          <p:nvPr/>
        </p:nvSpPr>
        <p:spPr>
          <a:xfrm>
            <a:off x="971669" y="1526024"/>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a:solidFill>
                  <a:srgbClr val="272525"/>
                </a:solidFill>
                <a:latin typeface="Inter"/>
                <a:ea typeface="Inter"/>
                <a:cs typeface="Inter"/>
                <a:sym typeface="Inter"/>
              </a:rPr>
              <a:t>Tools and Technology</a:t>
            </a:r>
            <a:endParaRPr sz="1300">
              <a:solidFill>
                <a:schemeClr val="dk1"/>
              </a:solidFill>
              <a:latin typeface="Calibri"/>
              <a:ea typeface="Calibri"/>
              <a:cs typeface="Calibri"/>
              <a:sym typeface="Calibri"/>
            </a:endParaRPr>
          </a:p>
        </p:txBody>
      </p:sp>
      <p:sp>
        <p:nvSpPr>
          <p:cNvPr id="396" name="Google Shape;396;p12"/>
          <p:cNvSpPr/>
          <p:nvPr/>
        </p:nvSpPr>
        <p:spPr>
          <a:xfrm>
            <a:off x="4232315" y="1526024"/>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a:solidFill>
                  <a:srgbClr val="272525"/>
                </a:solidFill>
                <a:latin typeface="Inter"/>
                <a:ea typeface="Inter"/>
                <a:cs typeface="Inter"/>
                <a:sym typeface="Inter"/>
              </a:rPr>
              <a:t>Description</a:t>
            </a:r>
            <a:endParaRPr sz="1300">
              <a:solidFill>
                <a:schemeClr val="dk1"/>
              </a:solidFill>
              <a:latin typeface="Calibri"/>
              <a:ea typeface="Calibri"/>
              <a:cs typeface="Calibri"/>
              <a:sym typeface="Calibri"/>
            </a:endParaRPr>
          </a:p>
        </p:txBody>
      </p:sp>
      <p:sp>
        <p:nvSpPr>
          <p:cNvPr id="397" name="Google Shape;397;p12"/>
          <p:cNvSpPr/>
          <p:nvPr/>
        </p:nvSpPr>
        <p:spPr>
          <a:xfrm>
            <a:off x="7489150" y="1526024"/>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a:solidFill>
                  <a:srgbClr val="272525"/>
                </a:solidFill>
                <a:latin typeface="Inter"/>
                <a:ea typeface="Inter"/>
                <a:cs typeface="Inter"/>
                <a:sym typeface="Inter"/>
              </a:rPr>
              <a:t>Tools and Technology</a:t>
            </a:r>
            <a:endParaRPr sz="1300">
              <a:solidFill>
                <a:schemeClr val="dk1"/>
              </a:solidFill>
              <a:latin typeface="Calibri"/>
              <a:ea typeface="Calibri"/>
              <a:cs typeface="Calibri"/>
              <a:sym typeface="Calibri"/>
            </a:endParaRPr>
          </a:p>
        </p:txBody>
      </p:sp>
      <p:sp>
        <p:nvSpPr>
          <p:cNvPr id="398" name="Google Shape;398;p12"/>
          <p:cNvSpPr/>
          <p:nvPr/>
        </p:nvSpPr>
        <p:spPr>
          <a:xfrm>
            <a:off x="10745986" y="1526024"/>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b="1">
                <a:solidFill>
                  <a:srgbClr val="272525"/>
                </a:solidFill>
                <a:latin typeface="Inter"/>
                <a:ea typeface="Inter"/>
                <a:cs typeface="Inter"/>
                <a:sym typeface="Inter"/>
              </a:rPr>
              <a:t>Description</a:t>
            </a:r>
            <a:endParaRPr sz="1300">
              <a:solidFill>
                <a:schemeClr val="dk1"/>
              </a:solidFill>
              <a:latin typeface="Calibri"/>
              <a:ea typeface="Calibri"/>
              <a:cs typeface="Calibri"/>
              <a:sym typeface="Calibri"/>
            </a:endParaRPr>
          </a:p>
        </p:txBody>
      </p:sp>
      <p:sp>
        <p:nvSpPr>
          <p:cNvPr id="399" name="Google Shape;399;p12"/>
          <p:cNvSpPr/>
          <p:nvPr/>
        </p:nvSpPr>
        <p:spPr>
          <a:xfrm>
            <a:off x="801410" y="1907858"/>
            <a:ext cx="13027581" cy="1035844"/>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2"/>
          <p:cNvSpPr/>
          <p:nvPr/>
        </p:nvSpPr>
        <p:spPr>
          <a:xfrm>
            <a:off x="971669" y="2017514"/>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PHP</a:t>
            </a:r>
            <a:endParaRPr sz="1300">
              <a:solidFill>
                <a:schemeClr val="dk1"/>
              </a:solidFill>
              <a:latin typeface="Calibri"/>
              <a:ea typeface="Calibri"/>
              <a:cs typeface="Calibri"/>
              <a:sym typeface="Calibri"/>
            </a:endParaRPr>
          </a:p>
        </p:txBody>
      </p:sp>
      <p:sp>
        <p:nvSpPr>
          <p:cNvPr id="401" name="Google Shape;401;p12"/>
          <p:cNvSpPr/>
          <p:nvPr/>
        </p:nvSpPr>
        <p:spPr>
          <a:xfrm>
            <a:off x="4232315" y="2017514"/>
            <a:ext cx="2909173"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Server-side scripting language used for dynamic web development</a:t>
            </a:r>
            <a:endParaRPr sz="1300">
              <a:solidFill>
                <a:schemeClr val="dk1"/>
              </a:solidFill>
              <a:latin typeface="Calibri"/>
              <a:ea typeface="Calibri"/>
              <a:cs typeface="Calibri"/>
              <a:sym typeface="Calibri"/>
            </a:endParaRPr>
          </a:p>
        </p:txBody>
      </p:sp>
      <p:sp>
        <p:nvSpPr>
          <p:cNvPr id="402" name="Google Shape;402;p12"/>
          <p:cNvSpPr/>
          <p:nvPr/>
        </p:nvSpPr>
        <p:spPr>
          <a:xfrm>
            <a:off x="7489150" y="2017514"/>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jQuery</a:t>
            </a:r>
            <a:endParaRPr sz="1300">
              <a:solidFill>
                <a:schemeClr val="dk1"/>
              </a:solidFill>
              <a:latin typeface="Calibri"/>
              <a:ea typeface="Calibri"/>
              <a:cs typeface="Calibri"/>
              <a:sym typeface="Calibri"/>
            </a:endParaRPr>
          </a:p>
        </p:txBody>
      </p:sp>
      <p:sp>
        <p:nvSpPr>
          <p:cNvPr id="403" name="Google Shape;403;p12"/>
          <p:cNvSpPr/>
          <p:nvPr/>
        </p:nvSpPr>
        <p:spPr>
          <a:xfrm>
            <a:off x="10745986" y="2017514"/>
            <a:ext cx="2912983" cy="81653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JavaScript library for simplifying HTML document traversal and manipulation</a:t>
            </a:r>
            <a:endParaRPr sz="1300">
              <a:solidFill>
                <a:schemeClr val="dk1"/>
              </a:solidFill>
              <a:latin typeface="Calibri"/>
              <a:ea typeface="Calibri"/>
              <a:cs typeface="Calibri"/>
              <a:sym typeface="Calibri"/>
            </a:endParaRPr>
          </a:p>
        </p:txBody>
      </p:sp>
      <p:sp>
        <p:nvSpPr>
          <p:cNvPr id="404" name="Google Shape;404;p12"/>
          <p:cNvSpPr/>
          <p:nvPr/>
        </p:nvSpPr>
        <p:spPr>
          <a:xfrm>
            <a:off x="801410" y="2943701"/>
            <a:ext cx="13027581" cy="1035844"/>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2"/>
          <p:cNvSpPr/>
          <p:nvPr/>
        </p:nvSpPr>
        <p:spPr>
          <a:xfrm>
            <a:off x="971669" y="3053358"/>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MySQL</a:t>
            </a:r>
            <a:endParaRPr sz="1300">
              <a:solidFill>
                <a:schemeClr val="dk1"/>
              </a:solidFill>
              <a:latin typeface="Calibri"/>
              <a:ea typeface="Calibri"/>
              <a:cs typeface="Calibri"/>
              <a:sym typeface="Calibri"/>
            </a:endParaRPr>
          </a:p>
        </p:txBody>
      </p:sp>
      <p:sp>
        <p:nvSpPr>
          <p:cNvPr id="406" name="Google Shape;406;p12"/>
          <p:cNvSpPr/>
          <p:nvPr/>
        </p:nvSpPr>
        <p:spPr>
          <a:xfrm>
            <a:off x="4232315" y="3053358"/>
            <a:ext cx="2909173" cy="81653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Relational database management system for storing and retrieving data</a:t>
            </a:r>
            <a:endParaRPr sz="1300">
              <a:solidFill>
                <a:schemeClr val="dk1"/>
              </a:solidFill>
              <a:latin typeface="Calibri"/>
              <a:ea typeface="Calibri"/>
              <a:cs typeface="Calibri"/>
              <a:sym typeface="Calibri"/>
            </a:endParaRPr>
          </a:p>
        </p:txBody>
      </p:sp>
      <p:sp>
        <p:nvSpPr>
          <p:cNvPr id="407" name="Google Shape;407;p12"/>
          <p:cNvSpPr/>
          <p:nvPr/>
        </p:nvSpPr>
        <p:spPr>
          <a:xfrm>
            <a:off x="7489150" y="3053358"/>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Git</a:t>
            </a:r>
            <a:endParaRPr sz="1300">
              <a:solidFill>
                <a:schemeClr val="dk1"/>
              </a:solidFill>
              <a:latin typeface="Calibri"/>
              <a:ea typeface="Calibri"/>
              <a:cs typeface="Calibri"/>
              <a:sym typeface="Calibri"/>
            </a:endParaRPr>
          </a:p>
        </p:txBody>
      </p:sp>
      <p:sp>
        <p:nvSpPr>
          <p:cNvPr id="408" name="Google Shape;408;p12"/>
          <p:cNvSpPr/>
          <p:nvPr/>
        </p:nvSpPr>
        <p:spPr>
          <a:xfrm>
            <a:off x="10745986" y="3053358"/>
            <a:ext cx="2912983"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Version control system for tracking and managing code changes</a:t>
            </a:r>
            <a:endParaRPr sz="1300">
              <a:solidFill>
                <a:schemeClr val="dk1"/>
              </a:solidFill>
              <a:latin typeface="Calibri"/>
              <a:ea typeface="Calibri"/>
              <a:cs typeface="Calibri"/>
              <a:sym typeface="Calibri"/>
            </a:endParaRPr>
          </a:p>
        </p:txBody>
      </p:sp>
      <p:sp>
        <p:nvSpPr>
          <p:cNvPr id="409" name="Google Shape;409;p12"/>
          <p:cNvSpPr/>
          <p:nvPr/>
        </p:nvSpPr>
        <p:spPr>
          <a:xfrm>
            <a:off x="801410" y="3979545"/>
            <a:ext cx="13027581" cy="1035844"/>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2"/>
          <p:cNvSpPr/>
          <p:nvPr/>
        </p:nvSpPr>
        <p:spPr>
          <a:xfrm>
            <a:off x="971669" y="4089202"/>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HTML</a:t>
            </a:r>
            <a:endParaRPr sz="1300">
              <a:solidFill>
                <a:schemeClr val="dk1"/>
              </a:solidFill>
              <a:latin typeface="Calibri"/>
              <a:ea typeface="Calibri"/>
              <a:cs typeface="Calibri"/>
              <a:sym typeface="Calibri"/>
            </a:endParaRPr>
          </a:p>
        </p:txBody>
      </p:sp>
      <p:sp>
        <p:nvSpPr>
          <p:cNvPr id="411" name="Google Shape;411;p12"/>
          <p:cNvSpPr/>
          <p:nvPr/>
        </p:nvSpPr>
        <p:spPr>
          <a:xfrm>
            <a:off x="4232315" y="4089202"/>
            <a:ext cx="2909173"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Markup language for creating the structure and content of web pages</a:t>
            </a:r>
            <a:endParaRPr sz="1300">
              <a:solidFill>
                <a:schemeClr val="dk1"/>
              </a:solidFill>
              <a:latin typeface="Calibri"/>
              <a:ea typeface="Calibri"/>
              <a:cs typeface="Calibri"/>
              <a:sym typeface="Calibri"/>
            </a:endParaRPr>
          </a:p>
        </p:txBody>
      </p:sp>
      <p:sp>
        <p:nvSpPr>
          <p:cNvPr id="412" name="Google Shape;412;p12"/>
          <p:cNvSpPr/>
          <p:nvPr/>
        </p:nvSpPr>
        <p:spPr>
          <a:xfrm>
            <a:off x="7489150" y="4089202"/>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PhpStorm</a:t>
            </a:r>
            <a:endParaRPr sz="1300">
              <a:solidFill>
                <a:schemeClr val="dk1"/>
              </a:solidFill>
              <a:latin typeface="Calibri"/>
              <a:ea typeface="Calibri"/>
              <a:cs typeface="Calibri"/>
              <a:sym typeface="Calibri"/>
            </a:endParaRPr>
          </a:p>
        </p:txBody>
      </p:sp>
      <p:sp>
        <p:nvSpPr>
          <p:cNvPr id="413" name="Google Shape;413;p12"/>
          <p:cNvSpPr/>
          <p:nvPr/>
        </p:nvSpPr>
        <p:spPr>
          <a:xfrm>
            <a:off x="10745986" y="4089202"/>
            <a:ext cx="2912983" cy="81653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Integrated development environment (IDE) for PHP development</a:t>
            </a:r>
            <a:endParaRPr sz="1300">
              <a:solidFill>
                <a:schemeClr val="dk1"/>
              </a:solidFill>
              <a:latin typeface="Calibri"/>
              <a:ea typeface="Calibri"/>
              <a:cs typeface="Calibri"/>
              <a:sym typeface="Calibri"/>
            </a:endParaRPr>
          </a:p>
        </p:txBody>
      </p:sp>
      <p:sp>
        <p:nvSpPr>
          <p:cNvPr id="414" name="Google Shape;414;p12"/>
          <p:cNvSpPr/>
          <p:nvPr/>
        </p:nvSpPr>
        <p:spPr>
          <a:xfrm>
            <a:off x="801410" y="5015389"/>
            <a:ext cx="13027581" cy="1035844"/>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2"/>
          <p:cNvSpPr/>
          <p:nvPr/>
        </p:nvSpPr>
        <p:spPr>
          <a:xfrm>
            <a:off x="971669" y="5125045"/>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CSS</a:t>
            </a:r>
            <a:endParaRPr sz="1300">
              <a:solidFill>
                <a:schemeClr val="dk1"/>
              </a:solidFill>
              <a:latin typeface="Calibri"/>
              <a:ea typeface="Calibri"/>
              <a:cs typeface="Calibri"/>
              <a:sym typeface="Calibri"/>
            </a:endParaRPr>
          </a:p>
        </p:txBody>
      </p:sp>
      <p:sp>
        <p:nvSpPr>
          <p:cNvPr id="416" name="Google Shape;416;p12"/>
          <p:cNvSpPr/>
          <p:nvPr/>
        </p:nvSpPr>
        <p:spPr>
          <a:xfrm>
            <a:off x="4232315" y="5125045"/>
            <a:ext cx="2909173" cy="81653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Styling language for enhancing the appearance and layout of web pages</a:t>
            </a:r>
            <a:endParaRPr sz="1300">
              <a:solidFill>
                <a:schemeClr val="dk1"/>
              </a:solidFill>
              <a:latin typeface="Calibri"/>
              <a:ea typeface="Calibri"/>
              <a:cs typeface="Calibri"/>
              <a:sym typeface="Calibri"/>
            </a:endParaRPr>
          </a:p>
        </p:txBody>
      </p:sp>
      <p:sp>
        <p:nvSpPr>
          <p:cNvPr id="417" name="Google Shape;417;p12"/>
          <p:cNvSpPr/>
          <p:nvPr/>
        </p:nvSpPr>
        <p:spPr>
          <a:xfrm>
            <a:off x="7489150" y="5125045"/>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phpMyAdmin</a:t>
            </a:r>
            <a:endParaRPr sz="1300">
              <a:solidFill>
                <a:schemeClr val="dk1"/>
              </a:solidFill>
              <a:latin typeface="Calibri"/>
              <a:ea typeface="Calibri"/>
              <a:cs typeface="Calibri"/>
              <a:sym typeface="Calibri"/>
            </a:endParaRPr>
          </a:p>
        </p:txBody>
      </p:sp>
      <p:sp>
        <p:nvSpPr>
          <p:cNvPr id="418" name="Google Shape;418;p12"/>
          <p:cNvSpPr/>
          <p:nvPr/>
        </p:nvSpPr>
        <p:spPr>
          <a:xfrm>
            <a:off x="10745986" y="5125045"/>
            <a:ext cx="2912983" cy="544354"/>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Web-based administration tool for managing MySQL databases</a:t>
            </a:r>
            <a:endParaRPr sz="1300">
              <a:solidFill>
                <a:schemeClr val="dk1"/>
              </a:solidFill>
              <a:latin typeface="Calibri"/>
              <a:ea typeface="Calibri"/>
              <a:cs typeface="Calibri"/>
              <a:sym typeface="Calibri"/>
            </a:endParaRPr>
          </a:p>
        </p:txBody>
      </p:sp>
      <p:sp>
        <p:nvSpPr>
          <p:cNvPr id="419" name="Google Shape;419;p12"/>
          <p:cNvSpPr/>
          <p:nvPr/>
        </p:nvSpPr>
        <p:spPr>
          <a:xfrm>
            <a:off x="801410" y="6051233"/>
            <a:ext cx="13027581" cy="1035844"/>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2"/>
          <p:cNvSpPr/>
          <p:nvPr/>
        </p:nvSpPr>
        <p:spPr>
          <a:xfrm>
            <a:off x="971669" y="6160889"/>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JavaScript</a:t>
            </a:r>
            <a:endParaRPr sz="1300">
              <a:solidFill>
                <a:schemeClr val="dk1"/>
              </a:solidFill>
              <a:latin typeface="Calibri"/>
              <a:ea typeface="Calibri"/>
              <a:cs typeface="Calibri"/>
              <a:sym typeface="Calibri"/>
            </a:endParaRPr>
          </a:p>
        </p:txBody>
      </p:sp>
      <p:sp>
        <p:nvSpPr>
          <p:cNvPr id="421" name="Google Shape;421;p12"/>
          <p:cNvSpPr/>
          <p:nvPr/>
        </p:nvSpPr>
        <p:spPr>
          <a:xfrm>
            <a:off x="4232315" y="6160889"/>
            <a:ext cx="2909173" cy="81653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Client-side scripting language for interactive and dynamic web functionality</a:t>
            </a:r>
            <a:endParaRPr sz="1300">
              <a:solidFill>
                <a:schemeClr val="dk1"/>
              </a:solidFill>
              <a:latin typeface="Calibri"/>
              <a:ea typeface="Calibri"/>
              <a:cs typeface="Calibri"/>
              <a:sym typeface="Calibri"/>
            </a:endParaRPr>
          </a:p>
        </p:txBody>
      </p:sp>
      <p:sp>
        <p:nvSpPr>
          <p:cNvPr id="422" name="Google Shape;422;p12"/>
          <p:cNvSpPr/>
          <p:nvPr/>
        </p:nvSpPr>
        <p:spPr>
          <a:xfrm>
            <a:off x="7489150" y="6160889"/>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Tailwind</a:t>
            </a:r>
            <a:endParaRPr sz="1300">
              <a:solidFill>
                <a:schemeClr val="dk1"/>
              </a:solidFill>
              <a:latin typeface="Calibri"/>
              <a:ea typeface="Calibri"/>
              <a:cs typeface="Calibri"/>
              <a:sym typeface="Calibri"/>
            </a:endParaRPr>
          </a:p>
        </p:txBody>
      </p:sp>
      <p:sp>
        <p:nvSpPr>
          <p:cNvPr id="423" name="Google Shape;423;p12"/>
          <p:cNvSpPr/>
          <p:nvPr/>
        </p:nvSpPr>
        <p:spPr>
          <a:xfrm>
            <a:off x="10745986" y="6160889"/>
            <a:ext cx="2912983" cy="816531"/>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rgbClr val="272525"/>
              </a:buClr>
              <a:buSzPts val="1300"/>
              <a:buFont typeface="Inter"/>
              <a:buNone/>
            </a:pPr>
            <a:r>
              <a:rPr lang="en-US" sz="1300">
                <a:solidFill>
                  <a:srgbClr val="272525"/>
                </a:solidFill>
                <a:latin typeface="Inter"/>
                <a:ea typeface="Inter"/>
                <a:cs typeface="Inter"/>
                <a:sym typeface="Inter"/>
              </a:rPr>
              <a:t>CSS framework for creating responsive and mobile-friendly web designs</a:t>
            </a:r>
            <a:endParaRPr sz="1300">
              <a:solidFill>
                <a:schemeClr val="dk1"/>
              </a:solidFill>
              <a:latin typeface="Calibri"/>
              <a:ea typeface="Calibri"/>
              <a:cs typeface="Calibri"/>
              <a:sym typeface="Calibri"/>
            </a:endParaRPr>
          </a:p>
        </p:txBody>
      </p:sp>
      <p:sp>
        <p:nvSpPr>
          <p:cNvPr id="424" name="Google Shape;424;p12"/>
          <p:cNvSpPr/>
          <p:nvPr/>
        </p:nvSpPr>
        <p:spPr>
          <a:xfrm>
            <a:off x="801410" y="7087076"/>
            <a:ext cx="13027581" cy="491490"/>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2"/>
          <p:cNvSpPr/>
          <p:nvPr/>
        </p:nvSpPr>
        <p:spPr>
          <a:xfrm>
            <a:off x="971669" y="7196733"/>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chemeClr val="dk1"/>
              </a:buClr>
              <a:buSzPts val="1300"/>
              <a:buFont typeface="Calibri"/>
              <a:buNone/>
            </a:pPr>
            <a:endParaRPr sz="1300">
              <a:solidFill>
                <a:schemeClr val="dk1"/>
              </a:solidFill>
              <a:latin typeface="Calibri"/>
              <a:ea typeface="Calibri"/>
              <a:cs typeface="Calibri"/>
              <a:sym typeface="Calibri"/>
            </a:endParaRPr>
          </a:p>
        </p:txBody>
      </p:sp>
      <p:sp>
        <p:nvSpPr>
          <p:cNvPr id="426" name="Google Shape;426;p12"/>
          <p:cNvSpPr/>
          <p:nvPr/>
        </p:nvSpPr>
        <p:spPr>
          <a:xfrm>
            <a:off x="4232315" y="7196733"/>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chemeClr val="dk1"/>
              </a:buClr>
              <a:buSzPts val="1300"/>
              <a:buFont typeface="Calibri"/>
              <a:buNone/>
            </a:pPr>
            <a:endParaRPr sz="1300">
              <a:solidFill>
                <a:schemeClr val="dk1"/>
              </a:solidFill>
              <a:latin typeface="Calibri"/>
              <a:ea typeface="Calibri"/>
              <a:cs typeface="Calibri"/>
              <a:sym typeface="Calibri"/>
            </a:endParaRPr>
          </a:p>
        </p:txBody>
      </p:sp>
      <p:sp>
        <p:nvSpPr>
          <p:cNvPr id="427" name="Google Shape;427;p12"/>
          <p:cNvSpPr/>
          <p:nvPr/>
        </p:nvSpPr>
        <p:spPr>
          <a:xfrm>
            <a:off x="7489150" y="7196733"/>
            <a:ext cx="290917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chemeClr val="dk1"/>
              </a:buClr>
              <a:buSzPts val="1300"/>
              <a:buFont typeface="Calibri"/>
              <a:buNone/>
            </a:pPr>
            <a:endParaRPr sz="1300">
              <a:solidFill>
                <a:schemeClr val="dk1"/>
              </a:solidFill>
              <a:latin typeface="Calibri"/>
              <a:ea typeface="Calibri"/>
              <a:cs typeface="Calibri"/>
              <a:sym typeface="Calibri"/>
            </a:endParaRPr>
          </a:p>
        </p:txBody>
      </p:sp>
      <p:sp>
        <p:nvSpPr>
          <p:cNvPr id="428" name="Google Shape;428;p12"/>
          <p:cNvSpPr/>
          <p:nvPr/>
        </p:nvSpPr>
        <p:spPr>
          <a:xfrm>
            <a:off x="10745986" y="7196733"/>
            <a:ext cx="2912983" cy="272177"/>
          </a:xfrm>
          <a:prstGeom prst="rect">
            <a:avLst/>
          </a:prstGeom>
          <a:noFill/>
          <a:ln>
            <a:noFill/>
          </a:ln>
        </p:spPr>
        <p:txBody>
          <a:bodyPr spcFirstLastPara="1" wrap="square" lIns="0" tIns="0" rIns="0" bIns="0" anchor="t" anchorCtr="0">
            <a:noAutofit/>
          </a:bodyPr>
          <a:lstStyle/>
          <a:p>
            <a:pPr marL="0" marR="0" lvl="0" indent="0" algn="l" rtl="0">
              <a:lnSpc>
                <a:spcPct val="161538"/>
              </a:lnSpc>
              <a:spcBef>
                <a:spcPts val="0"/>
              </a:spcBef>
              <a:spcAft>
                <a:spcPts val="0"/>
              </a:spcAft>
              <a:buClr>
                <a:schemeClr val="dk1"/>
              </a:buClr>
              <a:buSzPts val="1300"/>
              <a:buFont typeface="Calibri"/>
              <a:buNone/>
            </a:pPr>
            <a:endParaRPr sz="13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3"/>
          <p:cNvSpPr/>
          <p:nvPr/>
        </p:nvSpPr>
        <p:spPr>
          <a:xfrm>
            <a:off x="792361" y="622578"/>
            <a:ext cx="5377101" cy="672108"/>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200"/>
              <a:buFont typeface="Inter"/>
              <a:buNone/>
            </a:pPr>
            <a:r>
              <a:rPr lang="en-US" sz="4200" b="1">
                <a:solidFill>
                  <a:srgbClr val="000000"/>
                </a:solidFill>
                <a:latin typeface="Inter"/>
                <a:ea typeface="Inter"/>
                <a:cs typeface="Inter"/>
                <a:sym typeface="Inter"/>
              </a:rPr>
              <a:t>Methodology</a:t>
            </a:r>
            <a:endParaRPr sz="4200">
              <a:solidFill>
                <a:schemeClr val="dk1"/>
              </a:solidFill>
              <a:latin typeface="Calibri"/>
              <a:ea typeface="Calibri"/>
              <a:cs typeface="Calibri"/>
              <a:sym typeface="Calibri"/>
            </a:endParaRPr>
          </a:p>
        </p:txBody>
      </p:sp>
      <p:sp>
        <p:nvSpPr>
          <p:cNvPr id="435" name="Google Shape;435;p13"/>
          <p:cNvSpPr/>
          <p:nvPr/>
        </p:nvSpPr>
        <p:spPr>
          <a:xfrm>
            <a:off x="792361" y="1724858"/>
            <a:ext cx="13045678" cy="344210"/>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272525"/>
              </a:buClr>
              <a:buSzPts val="1650"/>
              <a:buFont typeface="Inter"/>
              <a:buChar char="•"/>
            </a:pPr>
            <a:r>
              <a:rPr lang="en-US" sz="1650">
                <a:solidFill>
                  <a:srgbClr val="272525"/>
                </a:solidFill>
                <a:latin typeface="Inter"/>
                <a:ea typeface="Inter"/>
                <a:cs typeface="Inter"/>
                <a:sym typeface="Inter"/>
              </a:rPr>
              <a:t>Collaboration and Communication:</a:t>
            </a:r>
            <a:endParaRPr sz="1650">
              <a:solidFill>
                <a:schemeClr val="dk1"/>
              </a:solidFill>
              <a:latin typeface="Calibri"/>
              <a:ea typeface="Calibri"/>
              <a:cs typeface="Calibri"/>
              <a:sym typeface="Calibri"/>
            </a:endParaRPr>
          </a:p>
        </p:txBody>
      </p:sp>
      <p:sp>
        <p:nvSpPr>
          <p:cNvPr id="436" name="Google Shape;436;p13"/>
          <p:cNvSpPr/>
          <p:nvPr/>
        </p:nvSpPr>
        <p:spPr>
          <a:xfrm>
            <a:off x="792361" y="2144316"/>
            <a:ext cx="13045678" cy="344210"/>
          </a:xfrm>
          <a:prstGeom prst="rect">
            <a:avLst/>
          </a:prstGeom>
          <a:noFill/>
          <a:ln>
            <a:noFill/>
          </a:ln>
        </p:spPr>
        <p:txBody>
          <a:bodyPr spcFirstLastPara="1" wrap="square" lIns="0" tIns="0" rIns="0" bIns="0" anchor="t" anchorCtr="0">
            <a:noAutofit/>
          </a:bodyPr>
          <a:lstStyle/>
          <a:p>
            <a:pPr marL="685800" marR="0" lvl="1" indent="-342900" algn="l" rtl="0">
              <a:lnSpc>
                <a:spcPct val="163636"/>
              </a:lnSpc>
              <a:spcBef>
                <a:spcPts val="0"/>
              </a:spcBef>
              <a:spcAft>
                <a:spcPts val="0"/>
              </a:spcAft>
              <a:buClr>
                <a:srgbClr val="272525"/>
              </a:buClr>
              <a:buSzPts val="1650"/>
              <a:buFont typeface="Inter"/>
              <a:buChar char="•"/>
            </a:pPr>
            <a:r>
              <a:rPr lang="en-US" sz="1650" b="0" i="0" u="none" strike="noStrike" cap="none">
                <a:solidFill>
                  <a:srgbClr val="272525"/>
                </a:solidFill>
                <a:latin typeface="Inter"/>
                <a:ea typeface="Inter"/>
                <a:cs typeface="Inter"/>
                <a:sym typeface="Inter"/>
              </a:rPr>
              <a:t>Regular meetings will be scheduled among our team members to review</a:t>
            </a:r>
            <a:endParaRPr sz="1650" b="0" i="0" u="none" strike="noStrike" cap="none">
              <a:solidFill>
                <a:schemeClr val="dk1"/>
              </a:solidFill>
              <a:latin typeface="Calibri"/>
              <a:ea typeface="Calibri"/>
              <a:cs typeface="Calibri"/>
              <a:sym typeface="Calibri"/>
            </a:endParaRPr>
          </a:p>
        </p:txBody>
      </p:sp>
      <p:sp>
        <p:nvSpPr>
          <p:cNvPr id="437" name="Google Shape;437;p13"/>
          <p:cNvSpPr/>
          <p:nvPr/>
        </p:nvSpPr>
        <p:spPr>
          <a:xfrm>
            <a:off x="792361" y="2811066"/>
            <a:ext cx="13045678" cy="1075373"/>
          </a:xfrm>
          <a:prstGeom prst="rect">
            <a:avLst/>
          </a:prstGeom>
          <a:noFill/>
          <a:ln>
            <a:noFill/>
          </a:ln>
        </p:spPr>
        <p:txBody>
          <a:bodyPr spcFirstLastPara="1" wrap="square" lIns="0" tIns="0" rIns="0" bIns="0" anchor="t" anchorCtr="0">
            <a:noAutofit/>
          </a:bodyPr>
          <a:lstStyle/>
          <a:p>
            <a:pPr marL="0" marR="0" lvl="0" indent="0" algn="l" rtl="0">
              <a:lnSpc>
                <a:spcPct val="125373"/>
              </a:lnSpc>
              <a:spcBef>
                <a:spcPts val="0"/>
              </a:spcBef>
              <a:spcAft>
                <a:spcPts val="0"/>
              </a:spcAft>
              <a:buClr>
                <a:srgbClr val="000000"/>
              </a:buClr>
              <a:buSzPts val="3350"/>
              <a:buFont typeface="Inter"/>
              <a:buNone/>
            </a:pPr>
            <a:r>
              <a:rPr lang="en-US" sz="3350" b="1">
                <a:solidFill>
                  <a:srgbClr val="000000"/>
                </a:solidFill>
                <a:latin typeface="Inter"/>
                <a:ea typeface="Inter"/>
                <a:cs typeface="Inter"/>
                <a:sym typeface="Inter"/>
              </a:rPr>
              <a:t>progress, discuss challenges, and make necessary adjustments.</a:t>
            </a:r>
            <a:endParaRPr sz="3350">
              <a:solidFill>
                <a:schemeClr val="dk1"/>
              </a:solidFill>
              <a:latin typeface="Calibri"/>
              <a:ea typeface="Calibri"/>
              <a:cs typeface="Calibri"/>
              <a:sym typeface="Calibri"/>
            </a:endParaRPr>
          </a:p>
        </p:txBody>
      </p:sp>
      <p:sp>
        <p:nvSpPr>
          <p:cNvPr id="438" name="Google Shape;438;p13"/>
          <p:cNvSpPr/>
          <p:nvPr/>
        </p:nvSpPr>
        <p:spPr>
          <a:xfrm>
            <a:off x="792361" y="4208978"/>
            <a:ext cx="13045678" cy="688419"/>
          </a:xfrm>
          <a:prstGeom prst="rect">
            <a:avLst/>
          </a:prstGeom>
          <a:noFill/>
          <a:ln>
            <a:noFill/>
          </a:ln>
        </p:spPr>
        <p:txBody>
          <a:bodyPr spcFirstLastPara="1" wrap="square" lIns="0" tIns="0" rIns="0" bIns="0" anchor="t" anchorCtr="0">
            <a:noAutofit/>
          </a:bodyPr>
          <a:lstStyle/>
          <a:p>
            <a:pPr marL="685800" marR="0" lvl="1" indent="-342900" algn="l" rtl="0">
              <a:lnSpc>
                <a:spcPct val="163636"/>
              </a:lnSpc>
              <a:spcBef>
                <a:spcPts val="0"/>
              </a:spcBef>
              <a:spcAft>
                <a:spcPts val="0"/>
              </a:spcAft>
              <a:buClr>
                <a:srgbClr val="272525"/>
              </a:buClr>
              <a:buSzPts val="1650"/>
              <a:buFont typeface="Inter"/>
              <a:buChar char="•"/>
            </a:pPr>
            <a:r>
              <a:rPr lang="en-US" sz="1650" b="0" i="0" u="none" strike="noStrike" cap="none">
                <a:solidFill>
                  <a:srgbClr val="272525"/>
                </a:solidFill>
                <a:latin typeface="Inter"/>
                <a:ea typeface="Inter"/>
                <a:cs typeface="Inter"/>
                <a:sym typeface="Inter"/>
              </a:rPr>
              <a:t>We will actively seek feedback from stakeholders and incorporate it into the development process to ensure their needs are met.</a:t>
            </a:r>
            <a:endParaRPr sz="1650" b="0" i="0" u="none" strike="noStrike" cap="none">
              <a:solidFill>
                <a:schemeClr val="dk1"/>
              </a:solidFill>
              <a:latin typeface="Calibri"/>
              <a:ea typeface="Calibri"/>
              <a:cs typeface="Calibri"/>
              <a:sym typeface="Calibri"/>
            </a:endParaRPr>
          </a:p>
        </p:txBody>
      </p:sp>
      <p:sp>
        <p:nvSpPr>
          <p:cNvPr id="439" name="Google Shape;439;p13"/>
          <p:cNvSpPr/>
          <p:nvPr/>
        </p:nvSpPr>
        <p:spPr>
          <a:xfrm>
            <a:off x="792361" y="4972645"/>
            <a:ext cx="13045678" cy="688419"/>
          </a:xfrm>
          <a:prstGeom prst="rect">
            <a:avLst/>
          </a:prstGeom>
          <a:noFill/>
          <a:ln>
            <a:noFill/>
          </a:ln>
        </p:spPr>
        <p:txBody>
          <a:bodyPr spcFirstLastPara="1" wrap="square" lIns="0" tIns="0" rIns="0" bIns="0" anchor="t" anchorCtr="0">
            <a:noAutofit/>
          </a:bodyPr>
          <a:lstStyle/>
          <a:p>
            <a:pPr marL="685800" marR="0" lvl="1" indent="-342900" algn="l" rtl="0">
              <a:lnSpc>
                <a:spcPct val="163636"/>
              </a:lnSpc>
              <a:spcBef>
                <a:spcPts val="0"/>
              </a:spcBef>
              <a:spcAft>
                <a:spcPts val="0"/>
              </a:spcAft>
              <a:buClr>
                <a:srgbClr val="272525"/>
              </a:buClr>
              <a:buSzPts val="1650"/>
              <a:buFont typeface="Inter"/>
              <a:buChar char="•"/>
            </a:pPr>
            <a:r>
              <a:rPr lang="en-US" sz="1650" b="0" i="0" u="none" strike="noStrike" cap="none">
                <a:solidFill>
                  <a:srgbClr val="272525"/>
                </a:solidFill>
                <a:latin typeface="Inter"/>
                <a:ea typeface="Inter"/>
                <a:cs typeface="Inter"/>
                <a:sym typeface="Inter"/>
              </a:rPr>
              <a:t>We will utilize project management and collaboration tools, such as task tracking systems and communication platforms, to enhance transparency and efficiency.</a:t>
            </a:r>
            <a:endParaRPr sz="1650" b="0" i="0" u="none" strike="noStrike" cap="none">
              <a:solidFill>
                <a:schemeClr val="dk1"/>
              </a:solidFill>
              <a:latin typeface="Calibri"/>
              <a:ea typeface="Calibri"/>
              <a:cs typeface="Calibri"/>
              <a:sym typeface="Calibri"/>
            </a:endParaRPr>
          </a:p>
        </p:txBody>
      </p:sp>
      <p:sp>
        <p:nvSpPr>
          <p:cNvPr id="440" name="Google Shape;440;p13"/>
          <p:cNvSpPr/>
          <p:nvPr/>
        </p:nvSpPr>
        <p:spPr>
          <a:xfrm>
            <a:off x="792361" y="5736312"/>
            <a:ext cx="13045678" cy="344210"/>
          </a:xfrm>
          <a:prstGeom prst="rect">
            <a:avLst/>
          </a:prstGeom>
          <a:noFill/>
          <a:ln>
            <a:noFill/>
          </a:ln>
        </p:spPr>
        <p:txBody>
          <a:bodyPr spcFirstLastPara="1" wrap="square" lIns="0" tIns="0" rIns="0" bIns="0" anchor="t" anchorCtr="0">
            <a:noAutofit/>
          </a:bodyPr>
          <a:lstStyle/>
          <a:p>
            <a:pPr marL="342900" marR="0" lvl="0" indent="-342900" algn="l" rtl="0">
              <a:lnSpc>
                <a:spcPct val="163636"/>
              </a:lnSpc>
              <a:spcBef>
                <a:spcPts val="0"/>
              </a:spcBef>
              <a:spcAft>
                <a:spcPts val="0"/>
              </a:spcAft>
              <a:buClr>
                <a:srgbClr val="272525"/>
              </a:buClr>
              <a:buSzPts val="1650"/>
              <a:buFont typeface="Inter"/>
              <a:buChar char="•"/>
            </a:pPr>
            <a:r>
              <a:rPr lang="en-US" sz="1650">
                <a:solidFill>
                  <a:srgbClr val="272525"/>
                </a:solidFill>
                <a:latin typeface="Inter"/>
                <a:ea typeface="Inter"/>
                <a:cs typeface="Inter"/>
                <a:sym typeface="Inter"/>
              </a:rPr>
              <a:t>Continuous Improvement:</a:t>
            </a:r>
            <a:endParaRPr sz="1650">
              <a:solidFill>
                <a:schemeClr val="dk1"/>
              </a:solidFill>
              <a:latin typeface="Calibri"/>
              <a:ea typeface="Calibri"/>
              <a:cs typeface="Calibri"/>
              <a:sym typeface="Calibri"/>
            </a:endParaRPr>
          </a:p>
        </p:txBody>
      </p:sp>
      <p:sp>
        <p:nvSpPr>
          <p:cNvPr id="441" name="Google Shape;441;p13"/>
          <p:cNvSpPr/>
          <p:nvPr/>
        </p:nvSpPr>
        <p:spPr>
          <a:xfrm>
            <a:off x="792361" y="6155769"/>
            <a:ext cx="13045678" cy="688419"/>
          </a:xfrm>
          <a:prstGeom prst="rect">
            <a:avLst/>
          </a:prstGeom>
          <a:noFill/>
          <a:ln>
            <a:noFill/>
          </a:ln>
        </p:spPr>
        <p:txBody>
          <a:bodyPr spcFirstLastPara="1" wrap="square" lIns="0" tIns="0" rIns="0" bIns="0" anchor="t" anchorCtr="0">
            <a:noAutofit/>
          </a:bodyPr>
          <a:lstStyle/>
          <a:p>
            <a:pPr marL="685800" marR="0" lvl="1" indent="-342900" algn="l" rtl="0">
              <a:lnSpc>
                <a:spcPct val="163636"/>
              </a:lnSpc>
              <a:spcBef>
                <a:spcPts val="0"/>
              </a:spcBef>
              <a:spcAft>
                <a:spcPts val="0"/>
              </a:spcAft>
              <a:buClr>
                <a:srgbClr val="272525"/>
              </a:buClr>
              <a:buSzPts val="1650"/>
              <a:buFont typeface="Inter"/>
              <a:buChar char="•"/>
            </a:pPr>
            <a:r>
              <a:rPr lang="en-US" sz="1650" b="0" i="0" u="none" strike="noStrike" cap="none">
                <a:solidFill>
                  <a:srgbClr val="272525"/>
                </a:solidFill>
                <a:latin typeface="Inter"/>
                <a:ea typeface="Inter"/>
                <a:cs typeface="Inter"/>
                <a:sym typeface="Inter"/>
              </a:rPr>
              <a:t>Throughout the project, we will conduct regular retrospectives to identify areas of improvement and implement necessary adjustments.</a:t>
            </a:r>
            <a:endParaRPr sz="1650" b="0" i="0" u="none" strike="noStrike" cap="none">
              <a:solidFill>
                <a:schemeClr val="dk1"/>
              </a:solidFill>
              <a:latin typeface="Calibri"/>
              <a:ea typeface="Calibri"/>
              <a:cs typeface="Calibri"/>
              <a:sym typeface="Calibri"/>
            </a:endParaRPr>
          </a:p>
        </p:txBody>
      </p:sp>
      <p:sp>
        <p:nvSpPr>
          <p:cNvPr id="442" name="Google Shape;442;p13"/>
          <p:cNvSpPr/>
          <p:nvPr/>
        </p:nvSpPr>
        <p:spPr>
          <a:xfrm>
            <a:off x="792361" y="6919436"/>
            <a:ext cx="13045678" cy="688419"/>
          </a:xfrm>
          <a:prstGeom prst="rect">
            <a:avLst/>
          </a:prstGeom>
          <a:noFill/>
          <a:ln>
            <a:noFill/>
          </a:ln>
        </p:spPr>
        <p:txBody>
          <a:bodyPr spcFirstLastPara="1" wrap="square" lIns="0" tIns="0" rIns="0" bIns="0" anchor="t" anchorCtr="0">
            <a:noAutofit/>
          </a:bodyPr>
          <a:lstStyle/>
          <a:p>
            <a:pPr marL="685800" marR="0" lvl="1" indent="-342900" algn="l" rtl="0">
              <a:lnSpc>
                <a:spcPct val="163636"/>
              </a:lnSpc>
              <a:spcBef>
                <a:spcPts val="0"/>
              </a:spcBef>
              <a:spcAft>
                <a:spcPts val="0"/>
              </a:spcAft>
              <a:buClr>
                <a:srgbClr val="272525"/>
              </a:buClr>
              <a:buSzPts val="1650"/>
              <a:buFont typeface="Inter"/>
              <a:buChar char="•"/>
            </a:pPr>
            <a:r>
              <a:rPr lang="en-US" sz="1650" b="0" i="0" u="none" strike="noStrike" cap="none">
                <a:solidFill>
                  <a:srgbClr val="272525"/>
                </a:solidFill>
                <a:latin typeface="Inter"/>
                <a:ea typeface="Inter"/>
                <a:cs typeface="Inter"/>
                <a:sym typeface="Inter"/>
              </a:rPr>
              <a:t>Feedback from end users and stakeholders will be highly valued and utilized to enhance the software's functionality and user experience.</a:t>
            </a:r>
            <a:endParaRPr sz="1650" b="0" i="0" u="none" strike="noStrike" cap="none">
              <a:solidFill>
                <a:schemeClr val="dk1"/>
              </a:solidFill>
              <a:latin typeface="Calibri"/>
              <a:ea typeface="Calibri"/>
              <a:cs typeface="Calibri"/>
              <a:sym typeface="Calibri"/>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4"/>
          <p:cNvSpPr/>
          <p:nvPr/>
        </p:nvSpPr>
        <p:spPr>
          <a:xfrm>
            <a:off x="793790" y="656749"/>
            <a:ext cx="4820007" cy="602456"/>
          </a:xfrm>
          <a:prstGeom prst="rect">
            <a:avLst/>
          </a:prstGeom>
          <a:noFill/>
          <a:ln>
            <a:noFill/>
          </a:ln>
        </p:spPr>
        <p:txBody>
          <a:bodyPr spcFirstLastPara="1" wrap="square" lIns="0" tIns="0" rIns="0" bIns="0" anchor="t" anchorCtr="0">
            <a:noAutofit/>
          </a:bodyPr>
          <a:lstStyle/>
          <a:p>
            <a:pPr marL="0" marR="0" lvl="0" indent="0" algn="l" rtl="0">
              <a:lnSpc>
                <a:spcPct val="125333"/>
              </a:lnSpc>
              <a:spcBef>
                <a:spcPts val="0"/>
              </a:spcBef>
              <a:spcAft>
                <a:spcPts val="0"/>
              </a:spcAft>
              <a:buClr>
                <a:srgbClr val="000000"/>
              </a:buClr>
              <a:buSzPts val="3750"/>
              <a:buFont typeface="Inter"/>
              <a:buNone/>
            </a:pPr>
            <a:r>
              <a:rPr lang="en-US" sz="3750" b="1">
                <a:solidFill>
                  <a:srgbClr val="000000"/>
                </a:solidFill>
                <a:latin typeface="Inter"/>
                <a:ea typeface="Inter"/>
                <a:cs typeface="Inter"/>
                <a:sym typeface="Inter"/>
              </a:rPr>
              <a:t>Login From</a:t>
            </a:r>
            <a:endParaRPr sz="3750">
              <a:solidFill>
                <a:schemeClr val="dk1"/>
              </a:solidFill>
              <a:latin typeface="Calibri"/>
              <a:ea typeface="Calibri"/>
              <a:cs typeface="Calibri"/>
              <a:sym typeface="Calibri"/>
            </a:endParaRPr>
          </a:p>
        </p:txBody>
      </p:sp>
      <p:pic>
        <p:nvPicPr>
          <p:cNvPr id="449" name="Google Shape;449;p14" descr="preencoded.png"/>
          <p:cNvPicPr preferRelativeResize="0"/>
          <p:nvPr/>
        </p:nvPicPr>
        <p:blipFill rotWithShape="1">
          <a:blip r:embed="rId3">
            <a:alphaModFix/>
          </a:blip>
          <a:srcRect/>
          <a:stretch/>
        </p:blipFill>
        <p:spPr>
          <a:xfrm>
            <a:off x="2022360" y="1521914"/>
            <a:ext cx="8351520" cy="5928002"/>
          </a:xfrm>
          <a:prstGeom prst="rect">
            <a:avLst/>
          </a:prstGeom>
          <a:noFill/>
          <a:ln>
            <a:noFill/>
          </a:ln>
        </p:spPr>
      </p:pic>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5"/>
          <p:cNvSpPr/>
          <p:nvPr/>
        </p:nvSpPr>
        <p:spPr>
          <a:xfrm>
            <a:off x="742950" y="782836"/>
            <a:ext cx="5306973" cy="663297"/>
          </a:xfrm>
          <a:prstGeom prst="rect">
            <a:avLst/>
          </a:prstGeom>
          <a:noFill/>
          <a:ln>
            <a:noFill/>
          </a:ln>
        </p:spPr>
        <p:txBody>
          <a:bodyPr spcFirstLastPara="1" wrap="square" lIns="0" tIns="0" rIns="0" bIns="0" anchor="t" anchorCtr="0">
            <a:noAutofit/>
          </a:bodyPr>
          <a:lstStyle/>
          <a:p>
            <a:pPr marL="0" marR="0" lvl="0" indent="0" algn="l" rtl="0">
              <a:lnSpc>
                <a:spcPct val="125301"/>
              </a:lnSpc>
              <a:spcBef>
                <a:spcPts val="0"/>
              </a:spcBef>
              <a:spcAft>
                <a:spcPts val="0"/>
              </a:spcAft>
              <a:buClr>
                <a:srgbClr val="000000"/>
              </a:buClr>
              <a:buSzPts val="4150"/>
              <a:buFont typeface="Inter"/>
              <a:buNone/>
            </a:pPr>
            <a:r>
              <a:rPr lang="en-US" sz="4150" b="1">
                <a:solidFill>
                  <a:srgbClr val="000000"/>
                </a:solidFill>
                <a:latin typeface="Inter"/>
                <a:ea typeface="Inter"/>
                <a:cs typeface="Inter"/>
                <a:sym typeface="Inter"/>
              </a:rPr>
              <a:t>Conclusion</a:t>
            </a:r>
            <a:endParaRPr sz="4150">
              <a:solidFill>
                <a:schemeClr val="dk1"/>
              </a:solidFill>
              <a:latin typeface="Calibri"/>
              <a:ea typeface="Calibri"/>
              <a:cs typeface="Calibri"/>
              <a:sym typeface="Calibri"/>
            </a:endParaRPr>
          </a:p>
        </p:txBody>
      </p:sp>
      <p:sp>
        <p:nvSpPr>
          <p:cNvPr id="456" name="Google Shape;456;p15"/>
          <p:cNvSpPr/>
          <p:nvPr/>
        </p:nvSpPr>
        <p:spPr>
          <a:xfrm>
            <a:off x="742950" y="1870591"/>
            <a:ext cx="13144500" cy="1358265"/>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272525"/>
              </a:buClr>
              <a:buSzPts val="1650"/>
              <a:buFont typeface="Inter"/>
              <a:buNone/>
            </a:pPr>
            <a:r>
              <a:rPr lang="en-US" sz="1650">
                <a:solidFill>
                  <a:srgbClr val="272525"/>
                </a:solidFill>
                <a:latin typeface="Inter"/>
                <a:ea typeface="Inter"/>
                <a:cs typeface="Inter"/>
                <a:sym typeface="Inter"/>
              </a:rPr>
              <a:t>The </a:t>
            </a:r>
            <a:r>
              <a:rPr lang="en-US" sz="1650" b="1">
                <a:solidFill>
                  <a:srgbClr val="272525"/>
                </a:solidFill>
                <a:latin typeface="Inter"/>
                <a:ea typeface="Inter"/>
                <a:cs typeface="Inter"/>
                <a:sym typeface="Inter"/>
              </a:rPr>
              <a:t>Hostel Management System</a:t>
            </a:r>
            <a:r>
              <a:rPr lang="en-US" sz="1650">
                <a:solidFill>
                  <a:srgbClr val="272525"/>
                </a:solidFill>
                <a:latin typeface="Inter"/>
                <a:ea typeface="Inter"/>
                <a:cs typeface="Inter"/>
                <a:sym typeface="Inter"/>
              </a:rPr>
              <a:t> simplifies and streamlines the management of hostel activities, offering an efficient and reliable solution to common administrative challenges. Through its integration of advanced features such as room allocation, fee management, complaint tracking, and real-time reporting, the system reduces manual effort, minimizes errors, and enhances overall productivity.</a:t>
            </a:r>
            <a:endParaRPr sz="1650">
              <a:solidFill>
                <a:schemeClr val="dk1"/>
              </a:solidFill>
              <a:latin typeface="Calibri"/>
              <a:ea typeface="Calibri"/>
              <a:cs typeface="Calibri"/>
              <a:sym typeface="Calibri"/>
            </a:endParaRPr>
          </a:p>
        </p:txBody>
      </p:sp>
      <p:sp>
        <p:nvSpPr>
          <p:cNvPr id="457" name="Google Shape;457;p15"/>
          <p:cNvSpPr/>
          <p:nvPr/>
        </p:nvSpPr>
        <p:spPr>
          <a:xfrm>
            <a:off x="742950" y="3547229"/>
            <a:ext cx="13144500" cy="1591628"/>
          </a:xfrm>
          <a:prstGeom prst="rect">
            <a:avLst/>
          </a:prstGeom>
          <a:noFill/>
          <a:ln>
            <a:noFill/>
          </a:ln>
        </p:spPr>
        <p:txBody>
          <a:bodyPr spcFirstLastPara="1" wrap="square" lIns="0" tIns="0" rIns="0" bIns="0" anchor="t" anchorCtr="0">
            <a:noAutofit/>
          </a:bodyPr>
          <a:lstStyle/>
          <a:p>
            <a:pPr marL="0" marR="0" lvl="0" indent="0" algn="l" rtl="0">
              <a:lnSpc>
                <a:spcPct val="124000"/>
              </a:lnSpc>
              <a:spcBef>
                <a:spcPts val="0"/>
              </a:spcBef>
              <a:spcAft>
                <a:spcPts val="0"/>
              </a:spcAft>
              <a:buClr>
                <a:srgbClr val="000000"/>
              </a:buClr>
              <a:buSzPts val="2500"/>
              <a:buFont typeface="Inter"/>
              <a:buNone/>
            </a:pPr>
            <a:r>
              <a:rPr lang="en-US" sz="2500" b="1">
                <a:solidFill>
                  <a:srgbClr val="000000"/>
                </a:solidFill>
                <a:latin typeface="Inter"/>
                <a:ea typeface="Inter"/>
                <a:cs typeface="Inter"/>
                <a:sym typeface="Inter"/>
              </a:rPr>
              <a:t>By centralizing data and providing user-friendly interfaces, the system supports seamless communication among administrators, staff, and residents. This digital transformation not only saves time and resources but also ensures transparency and accountability in hostel operations.</a:t>
            </a:r>
            <a:endParaRPr sz="2500">
              <a:solidFill>
                <a:schemeClr val="dk1"/>
              </a:solidFill>
              <a:latin typeface="Calibri"/>
              <a:ea typeface="Calibri"/>
              <a:cs typeface="Calibri"/>
              <a:sym typeface="Calibri"/>
            </a:endParaRPr>
          </a:p>
        </p:txBody>
      </p:sp>
      <p:sp>
        <p:nvSpPr>
          <p:cNvPr id="458" name="Google Shape;458;p15"/>
          <p:cNvSpPr/>
          <p:nvPr/>
        </p:nvSpPr>
        <p:spPr>
          <a:xfrm>
            <a:off x="742950" y="5457230"/>
            <a:ext cx="13144500" cy="1989534"/>
          </a:xfrm>
          <a:prstGeom prst="rect">
            <a:avLst/>
          </a:prstGeom>
          <a:noFill/>
          <a:ln>
            <a:noFill/>
          </a:ln>
        </p:spPr>
        <p:txBody>
          <a:bodyPr spcFirstLastPara="1" wrap="square" lIns="0" tIns="0" rIns="0" bIns="0" anchor="t" anchorCtr="0">
            <a:noAutofit/>
          </a:bodyPr>
          <a:lstStyle/>
          <a:p>
            <a:pPr marL="0" marR="0" lvl="0" indent="0" algn="l" rtl="0">
              <a:lnSpc>
                <a:spcPct val="124000"/>
              </a:lnSpc>
              <a:spcBef>
                <a:spcPts val="0"/>
              </a:spcBef>
              <a:spcAft>
                <a:spcPts val="0"/>
              </a:spcAft>
              <a:buClr>
                <a:srgbClr val="000000"/>
              </a:buClr>
              <a:buSzPts val="2500"/>
              <a:buFont typeface="Inter"/>
              <a:buNone/>
            </a:pPr>
            <a:r>
              <a:rPr lang="en-US" sz="2500" b="1">
                <a:solidFill>
                  <a:srgbClr val="000000"/>
                </a:solidFill>
                <a:latin typeface="Inter"/>
                <a:ea typeface="Inter"/>
                <a:cs typeface="Inter"/>
                <a:sym typeface="Inter"/>
              </a:rPr>
              <a:t>As technology continues to evolve, this system can be further expanded with features like mobile accessibility, biometric integration, and AI-driven analytics, ensuring it remains a valuable asset for modern hostel management. Ultimately, the Hostel Management System contributes to a more organized, efficient, and user-friendly environment, fostering a positive experience for all stakeholders involved.</a:t>
            </a:r>
            <a:endParaRPr sz="2500">
              <a:solidFill>
                <a:schemeClr val="dk1"/>
              </a:solidFill>
              <a:latin typeface="Calibri"/>
              <a:ea typeface="Calibri"/>
              <a:cs typeface="Calibri"/>
              <a:sym typeface="Calibri"/>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16" descr="preencoded.png"/>
          <p:cNvPicPr preferRelativeResize="0"/>
          <p:nvPr/>
        </p:nvPicPr>
        <p:blipFill rotWithShape="1">
          <a:blip r:embed="rId3">
            <a:alphaModFix/>
          </a:blip>
          <a:srcRect/>
          <a:stretch/>
        </p:blipFill>
        <p:spPr>
          <a:xfrm>
            <a:off x="793790" y="2786658"/>
            <a:ext cx="6138505" cy="1395055"/>
          </a:xfrm>
          <a:prstGeom prst="rect">
            <a:avLst/>
          </a:prstGeom>
          <a:noFill/>
          <a:ln>
            <a:noFill/>
          </a:ln>
        </p:spPr>
      </p:pic>
      <p:pic>
        <p:nvPicPr>
          <p:cNvPr id="465" name="Google Shape;465;p16" descr="preencoded.png"/>
          <p:cNvPicPr preferRelativeResize="0"/>
          <p:nvPr/>
        </p:nvPicPr>
        <p:blipFill rotWithShape="1">
          <a:blip r:embed="rId4">
            <a:alphaModFix/>
          </a:blip>
          <a:srcRect/>
          <a:stretch/>
        </p:blipFill>
        <p:spPr>
          <a:xfrm>
            <a:off x="793790" y="4436864"/>
            <a:ext cx="6166842" cy="1005959"/>
          </a:xfrm>
          <a:prstGeom prst="rect">
            <a:avLst/>
          </a:prstGeom>
          <a:noFill/>
          <a:ln>
            <a:noFill/>
          </a:ln>
        </p:spPr>
      </p:pic>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5F7FC"/>
            </a:gs>
            <a:gs pos="74000">
              <a:srgbClr val="A9BEE4"/>
            </a:gs>
            <a:gs pos="83000">
              <a:srgbClr val="A9BEE4"/>
            </a:gs>
            <a:gs pos="100000">
              <a:srgbClr val="C5D3ED"/>
            </a:gs>
          </a:gsLst>
          <a:lin ang="5400000" scaled="0"/>
        </a:gradFill>
        <a:effectLst/>
      </p:bgPr>
    </p:bg>
    <p:spTree>
      <p:nvGrpSpPr>
        <p:cNvPr id="1" name="Shape 121"/>
        <p:cNvGrpSpPr/>
        <p:nvPr/>
      </p:nvGrpSpPr>
      <p:grpSpPr>
        <a:xfrm>
          <a:off x="0" y="0"/>
          <a:ext cx="0" cy="0"/>
          <a:chOff x="0" y="0"/>
          <a:chExt cx="0" cy="0"/>
        </a:xfrm>
      </p:grpSpPr>
      <p:pic>
        <p:nvPicPr>
          <p:cNvPr id="122" name="Google Shape;122;p2" descr="preencoded.png"/>
          <p:cNvPicPr preferRelativeResize="0"/>
          <p:nvPr/>
        </p:nvPicPr>
        <p:blipFill rotWithShape="1">
          <a:blip r:embed="rId3">
            <a:alphaModFix/>
          </a:blip>
          <a:srcRect/>
          <a:stretch/>
        </p:blipFill>
        <p:spPr>
          <a:xfrm>
            <a:off x="830345" y="656113"/>
            <a:ext cx="3444475" cy="3589087"/>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0"/>
              </a:srgbClr>
            </a:outerShdw>
          </a:effectLst>
        </p:spPr>
      </p:pic>
      <p:pic>
        <p:nvPicPr>
          <p:cNvPr id="123" name="Google Shape;123;p2" descr="preencoded.png"/>
          <p:cNvPicPr preferRelativeResize="0"/>
          <p:nvPr/>
        </p:nvPicPr>
        <p:blipFill rotWithShape="1">
          <a:blip r:embed="rId4">
            <a:alphaModFix/>
          </a:blip>
          <a:srcRect/>
          <a:stretch/>
        </p:blipFill>
        <p:spPr>
          <a:xfrm>
            <a:off x="10060071" y="656113"/>
            <a:ext cx="3572940" cy="3630454"/>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0"/>
              </a:srgbClr>
            </a:outerShdw>
          </a:effectLst>
        </p:spPr>
      </p:pic>
      <p:sp>
        <p:nvSpPr>
          <p:cNvPr id="124" name="Google Shape;124;p2"/>
          <p:cNvSpPr/>
          <p:nvPr/>
        </p:nvSpPr>
        <p:spPr>
          <a:xfrm>
            <a:off x="773672" y="5138097"/>
            <a:ext cx="2576751" cy="409321"/>
          </a:xfrm>
          <a:prstGeom prst="rect">
            <a:avLst/>
          </a:prstGeom>
          <a:noFill/>
          <a:ln>
            <a:noFill/>
          </a:ln>
        </p:spPr>
        <p:txBody>
          <a:bodyPr spcFirstLastPara="1" wrap="square" lIns="0" tIns="0" rIns="0" bIns="0" anchor="t" anchorCtr="0">
            <a:noAutofit/>
          </a:bodyPr>
          <a:lstStyle/>
          <a:p>
            <a:pPr marL="0" marR="0" lvl="0" indent="0" algn="ctr" rtl="0">
              <a:lnSpc>
                <a:spcPct val="128125"/>
              </a:lnSpc>
              <a:spcBef>
                <a:spcPts val="0"/>
              </a:spcBef>
              <a:spcAft>
                <a:spcPts val="0"/>
              </a:spcAft>
              <a:buClr>
                <a:schemeClr val="dk1"/>
              </a:buClr>
              <a:buSzPts val="1600"/>
              <a:buFont typeface="Calibri"/>
              <a:buNone/>
            </a:pPr>
            <a:endParaRPr sz="1600">
              <a:solidFill>
                <a:schemeClr val="dk1"/>
              </a:solidFill>
              <a:latin typeface="Calibri"/>
              <a:ea typeface="Calibri"/>
              <a:cs typeface="Calibri"/>
              <a:sym typeface="Calibri"/>
            </a:endParaRPr>
          </a:p>
        </p:txBody>
      </p:sp>
      <p:pic>
        <p:nvPicPr>
          <p:cNvPr id="125" name="Google Shape;125;p2" title="osman.png"/>
          <p:cNvPicPr preferRelativeResize="0"/>
          <p:nvPr/>
        </p:nvPicPr>
        <p:blipFill rotWithShape="1">
          <a:blip r:embed="rId5">
            <a:alphaModFix/>
          </a:blip>
          <a:srcRect l="2061" r="2061"/>
          <a:stretch/>
        </p:blipFill>
        <p:spPr>
          <a:xfrm>
            <a:off x="6073611" y="4671508"/>
            <a:ext cx="2280000" cy="2280000"/>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sp>
        <p:nvSpPr>
          <p:cNvPr id="126" name="Google Shape;126;p2"/>
          <p:cNvSpPr txBox="1"/>
          <p:nvPr/>
        </p:nvSpPr>
        <p:spPr>
          <a:xfrm>
            <a:off x="5995184" y="7057735"/>
            <a:ext cx="26400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Osman Goni</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ID:1288825</a:t>
            </a:r>
            <a:endParaRPr/>
          </a:p>
          <a:p>
            <a:pPr marL="0" marR="0" lvl="0" indent="0" algn="ctr" rtl="0">
              <a:spcBef>
                <a:spcPts val="0"/>
              </a:spcBef>
              <a:spcAft>
                <a:spcPts val="0"/>
              </a:spcAft>
              <a:buNone/>
            </a:pPr>
            <a:r>
              <a:rPr lang="en-US" sz="2000" b="1">
                <a:solidFill>
                  <a:schemeClr val="dk1"/>
                </a:solidFill>
                <a:latin typeface="Calibri"/>
                <a:ea typeface="Calibri"/>
                <a:cs typeface="Calibri"/>
                <a:sym typeface="Calibri"/>
              </a:rPr>
              <a:t>Round:65</a:t>
            </a:r>
            <a:endParaRPr/>
          </a:p>
        </p:txBody>
      </p:sp>
      <p:sp>
        <p:nvSpPr>
          <p:cNvPr id="127" name="Google Shape;127;p2"/>
          <p:cNvSpPr txBox="1"/>
          <p:nvPr/>
        </p:nvSpPr>
        <p:spPr>
          <a:xfrm>
            <a:off x="10480656" y="4933437"/>
            <a:ext cx="3681114" cy="203132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Submitted To </a:t>
            </a:r>
            <a:endParaRPr/>
          </a:p>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Mohammad Moshaidul Islam</a:t>
            </a:r>
            <a:endParaRPr/>
          </a:p>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Consultant </a:t>
            </a:r>
            <a:endParaRPr/>
          </a:p>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IsDB-BISEW </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p:txBody>
      </p:sp>
      <p:sp>
        <p:nvSpPr>
          <p:cNvPr id="128" name="Google Shape;128;p2"/>
          <p:cNvSpPr txBox="1"/>
          <p:nvPr/>
        </p:nvSpPr>
        <p:spPr>
          <a:xfrm>
            <a:off x="1234440" y="5029200"/>
            <a:ext cx="2948940" cy="129586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Instructor </a:t>
            </a:r>
            <a:endParaRPr/>
          </a:p>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Farhana Akter Lucky </a:t>
            </a:r>
            <a:endParaRPr/>
          </a:p>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IsDB-BISEW</a:t>
            </a:r>
            <a:endParaRPr/>
          </a:p>
        </p:txBody>
      </p:sp>
      <p:cxnSp>
        <p:nvCxnSpPr>
          <p:cNvPr id="129" name="Google Shape;129;p2"/>
          <p:cNvCxnSpPr/>
          <p:nvPr/>
        </p:nvCxnSpPr>
        <p:spPr>
          <a:xfrm>
            <a:off x="0" y="0"/>
            <a:ext cx="14630400" cy="0"/>
          </a:xfrm>
          <a:prstGeom prst="straightConnector1">
            <a:avLst/>
          </a:prstGeom>
          <a:noFill/>
          <a:ln w="12700" cap="flat" cmpd="sng">
            <a:solidFill>
              <a:schemeClr val="dk1"/>
            </a:solidFill>
            <a:prstDash val="solid"/>
            <a:miter lim="800000"/>
            <a:headEnd type="none" w="sm" len="sm"/>
            <a:tailEnd type="none" w="sm" len="sm"/>
          </a:ln>
        </p:spPr>
      </p:cxnSp>
      <p:cxnSp>
        <p:nvCxnSpPr>
          <p:cNvPr id="130" name="Google Shape;130;p2"/>
          <p:cNvCxnSpPr/>
          <p:nvPr/>
        </p:nvCxnSpPr>
        <p:spPr>
          <a:xfrm>
            <a:off x="0" y="0"/>
            <a:ext cx="0" cy="822960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
          <p:cNvSpPr/>
          <p:nvPr/>
        </p:nvSpPr>
        <p:spPr>
          <a:xfrm>
            <a:off x="709255" y="473155"/>
            <a:ext cx="13334405" cy="534709"/>
          </a:xfrm>
          <a:prstGeom prst="rect">
            <a:avLst/>
          </a:prstGeom>
          <a:solidFill>
            <a:schemeClr val="accent4"/>
          </a:solidFill>
          <a:ln>
            <a:noFill/>
          </a:ln>
        </p:spPr>
        <p:txBody>
          <a:bodyPr spcFirstLastPara="1" wrap="square" lIns="0" tIns="0" rIns="0" bIns="0" anchor="t" anchorCtr="0">
            <a:noAutofit/>
          </a:bodyPr>
          <a:lstStyle/>
          <a:p>
            <a:pPr marL="0" marR="0" lvl="0" indent="0" algn="l" rtl="0">
              <a:lnSpc>
                <a:spcPct val="125490"/>
              </a:lnSpc>
              <a:spcBef>
                <a:spcPts val="0"/>
              </a:spcBef>
              <a:spcAft>
                <a:spcPts val="0"/>
              </a:spcAft>
              <a:buClr>
                <a:srgbClr val="000000"/>
              </a:buClr>
              <a:buSzPts val="2550"/>
              <a:buFont typeface="Inter"/>
              <a:buNone/>
            </a:pPr>
            <a:r>
              <a:rPr lang="en-US" sz="2550" b="1">
                <a:solidFill>
                  <a:srgbClr val="000000"/>
                </a:solidFill>
                <a:latin typeface="Inter"/>
                <a:ea typeface="Inter"/>
                <a:cs typeface="Inter"/>
                <a:sym typeface="Inter"/>
              </a:rPr>
              <a:t>Index</a:t>
            </a:r>
            <a:endParaRPr sz="2550">
              <a:solidFill>
                <a:schemeClr val="dk1"/>
              </a:solidFill>
              <a:latin typeface="Calibri"/>
              <a:ea typeface="Calibri"/>
              <a:cs typeface="Calibri"/>
              <a:sym typeface="Calibri"/>
            </a:endParaRPr>
          </a:p>
        </p:txBody>
      </p:sp>
      <p:sp>
        <p:nvSpPr>
          <p:cNvPr id="137" name="Google Shape;137;p3"/>
          <p:cNvSpPr/>
          <p:nvPr/>
        </p:nvSpPr>
        <p:spPr>
          <a:xfrm>
            <a:off x="701635" y="1219081"/>
            <a:ext cx="13227129" cy="6476048"/>
          </a:xfrm>
          <a:prstGeom prst="roundRect">
            <a:avLst>
              <a:gd name="adj" fmla="val 845"/>
            </a:avLst>
          </a:prstGeom>
          <a:noFill/>
          <a:ln w="9525" cap="flat" cmpd="sng">
            <a:solidFill>
              <a:srgbClr val="000000">
                <a:alpha val="784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327065" y="1269563"/>
            <a:ext cx="13211889" cy="380047"/>
          </a:xfrm>
          <a:prstGeom prst="rect">
            <a:avLst/>
          </a:prstGeom>
          <a:solidFill>
            <a:srgbClr val="FFFFFF">
              <a:alpha val="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3"/>
          <p:cNvSpPr/>
          <p:nvPr/>
        </p:nvSpPr>
        <p:spPr>
          <a:xfrm>
            <a:off x="839510" y="131242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INDEX OF PROJECT</a:t>
            </a:r>
            <a:endParaRPr sz="1000">
              <a:solidFill>
                <a:schemeClr val="dk1"/>
              </a:solidFill>
              <a:latin typeface="Calibri"/>
              <a:ea typeface="Calibri"/>
              <a:cs typeface="Calibri"/>
              <a:sym typeface="Calibri"/>
            </a:endParaRPr>
          </a:p>
        </p:txBody>
      </p:sp>
      <p:sp>
        <p:nvSpPr>
          <p:cNvPr id="140" name="Google Shape;140;p3"/>
          <p:cNvSpPr/>
          <p:nvPr/>
        </p:nvSpPr>
        <p:spPr>
          <a:xfrm>
            <a:off x="7449264" y="131242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b="1">
                <a:solidFill>
                  <a:srgbClr val="272525"/>
                </a:solidFill>
                <a:latin typeface="Inter"/>
                <a:ea typeface="Inter"/>
                <a:cs typeface="Inter"/>
                <a:sym typeface="Inter"/>
              </a:rPr>
              <a:t>Slide No.</a:t>
            </a:r>
            <a:endParaRPr sz="1000">
              <a:solidFill>
                <a:schemeClr val="dk1"/>
              </a:solidFill>
              <a:latin typeface="Calibri"/>
              <a:ea typeface="Calibri"/>
              <a:cs typeface="Calibri"/>
              <a:sym typeface="Calibri"/>
            </a:endParaRPr>
          </a:p>
        </p:txBody>
      </p:sp>
      <p:sp>
        <p:nvSpPr>
          <p:cNvPr id="141" name="Google Shape;141;p3"/>
          <p:cNvSpPr/>
          <p:nvPr/>
        </p:nvSpPr>
        <p:spPr>
          <a:xfrm>
            <a:off x="709255" y="1606748"/>
            <a:ext cx="13211889" cy="380047"/>
          </a:xfrm>
          <a:prstGeom prst="rect">
            <a:avLst/>
          </a:prstGeom>
          <a:solidFill>
            <a:srgbClr val="000000">
              <a:alpha val="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3"/>
          <p:cNvSpPr/>
          <p:nvPr/>
        </p:nvSpPr>
        <p:spPr>
          <a:xfrm>
            <a:off x="839510" y="169247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Proposal Application</a:t>
            </a:r>
            <a:endParaRPr sz="1000">
              <a:solidFill>
                <a:schemeClr val="dk1"/>
              </a:solidFill>
              <a:latin typeface="Calibri"/>
              <a:ea typeface="Calibri"/>
              <a:cs typeface="Calibri"/>
              <a:sym typeface="Calibri"/>
            </a:endParaRPr>
          </a:p>
        </p:txBody>
      </p:sp>
      <p:sp>
        <p:nvSpPr>
          <p:cNvPr id="143" name="Google Shape;143;p3"/>
          <p:cNvSpPr/>
          <p:nvPr/>
        </p:nvSpPr>
        <p:spPr>
          <a:xfrm>
            <a:off x="7449264" y="169247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4</a:t>
            </a:r>
            <a:endParaRPr sz="1000">
              <a:solidFill>
                <a:schemeClr val="dk1"/>
              </a:solidFill>
              <a:latin typeface="Calibri"/>
              <a:ea typeface="Calibri"/>
              <a:cs typeface="Calibri"/>
              <a:sym typeface="Calibri"/>
            </a:endParaRPr>
          </a:p>
        </p:txBody>
      </p:sp>
      <p:sp>
        <p:nvSpPr>
          <p:cNvPr id="144" name="Google Shape;144;p3"/>
          <p:cNvSpPr/>
          <p:nvPr/>
        </p:nvSpPr>
        <p:spPr>
          <a:xfrm>
            <a:off x="709255" y="1986796"/>
            <a:ext cx="13211889" cy="380047"/>
          </a:xfrm>
          <a:prstGeom prst="rect">
            <a:avLst/>
          </a:prstGeom>
          <a:solidFill>
            <a:srgbClr val="FFFFFF">
              <a:alpha val="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3"/>
          <p:cNvSpPr/>
          <p:nvPr/>
        </p:nvSpPr>
        <p:spPr>
          <a:xfrm>
            <a:off x="839510" y="207252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Introduction</a:t>
            </a:r>
            <a:endParaRPr sz="1000">
              <a:solidFill>
                <a:schemeClr val="dk1"/>
              </a:solidFill>
              <a:latin typeface="Calibri"/>
              <a:ea typeface="Calibri"/>
              <a:cs typeface="Calibri"/>
              <a:sym typeface="Calibri"/>
            </a:endParaRPr>
          </a:p>
        </p:txBody>
      </p:sp>
      <p:sp>
        <p:nvSpPr>
          <p:cNvPr id="146" name="Google Shape;146;p3"/>
          <p:cNvSpPr/>
          <p:nvPr/>
        </p:nvSpPr>
        <p:spPr>
          <a:xfrm>
            <a:off x="7449264" y="207252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5</a:t>
            </a:r>
            <a:endParaRPr sz="1000">
              <a:solidFill>
                <a:schemeClr val="dk1"/>
              </a:solidFill>
              <a:latin typeface="Calibri"/>
              <a:ea typeface="Calibri"/>
              <a:cs typeface="Calibri"/>
              <a:sym typeface="Calibri"/>
            </a:endParaRPr>
          </a:p>
        </p:txBody>
      </p:sp>
      <p:sp>
        <p:nvSpPr>
          <p:cNvPr id="147" name="Google Shape;147;p3"/>
          <p:cNvSpPr/>
          <p:nvPr/>
        </p:nvSpPr>
        <p:spPr>
          <a:xfrm>
            <a:off x="709255" y="2366843"/>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9510" y="245256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Objectives</a:t>
            </a:r>
            <a:endParaRPr sz="1000">
              <a:solidFill>
                <a:schemeClr val="dk1"/>
              </a:solidFill>
              <a:latin typeface="Calibri"/>
              <a:ea typeface="Calibri"/>
              <a:cs typeface="Calibri"/>
              <a:sym typeface="Calibri"/>
            </a:endParaRPr>
          </a:p>
        </p:txBody>
      </p:sp>
      <p:sp>
        <p:nvSpPr>
          <p:cNvPr id="149" name="Google Shape;149;p3"/>
          <p:cNvSpPr/>
          <p:nvPr/>
        </p:nvSpPr>
        <p:spPr>
          <a:xfrm>
            <a:off x="7449264" y="245256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6</a:t>
            </a:r>
            <a:endParaRPr sz="1000">
              <a:solidFill>
                <a:schemeClr val="dk1"/>
              </a:solidFill>
              <a:latin typeface="Calibri"/>
              <a:ea typeface="Calibri"/>
              <a:cs typeface="Calibri"/>
              <a:sym typeface="Calibri"/>
            </a:endParaRPr>
          </a:p>
        </p:txBody>
      </p:sp>
      <p:sp>
        <p:nvSpPr>
          <p:cNvPr id="150" name="Google Shape;150;p3"/>
          <p:cNvSpPr/>
          <p:nvPr/>
        </p:nvSpPr>
        <p:spPr>
          <a:xfrm>
            <a:off x="709255" y="2746891"/>
            <a:ext cx="13211889" cy="3800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39510" y="283261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Benefits</a:t>
            </a:r>
            <a:endParaRPr sz="1000">
              <a:solidFill>
                <a:schemeClr val="dk1"/>
              </a:solidFill>
              <a:latin typeface="Calibri"/>
              <a:ea typeface="Calibri"/>
              <a:cs typeface="Calibri"/>
              <a:sym typeface="Calibri"/>
            </a:endParaRPr>
          </a:p>
        </p:txBody>
      </p:sp>
      <p:sp>
        <p:nvSpPr>
          <p:cNvPr id="152" name="Google Shape;152;p3"/>
          <p:cNvSpPr/>
          <p:nvPr/>
        </p:nvSpPr>
        <p:spPr>
          <a:xfrm>
            <a:off x="7449264" y="283261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7</a:t>
            </a:r>
            <a:endParaRPr sz="1000">
              <a:solidFill>
                <a:schemeClr val="dk1"/>
              </a:solidFill>
              <a:latin typeface="Calibri"/>
              <a:ea typeface="Calibri"/>
              <a:cs typeface="Calibri"/>
              <a:sym typeface="Calibri"/>
            </a:endParaRPr>
          </a:p>
        </p:txBody>
      </p:sp>
      <p:sp>
        <p:nvSpPr>
          <p:cNvPr id="153" name="Google Shape;153;p3"/>
          <p:cNvSpPr/>
          <p:nvPr/>
        </p:nvSpPr>
        <p:spPr>
          <a:xfrm>
            <a:off x="709255" y="3126938"/>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39510" y="321266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Software Features</a:t>
            </a:r>
            <a:endParaRPr sz="1000">
              <a:solidFill>
                <a:schemeClr val="dk1"/>
              </a:solidFill>
              <a:latin typeface="Calibri"/>
              <a:ea typeface="Calibri"/>
              <a:cs typeface="Calibri"/>
              <a:sym typeface="Calibri"/>
            </a:endParaRPr>
          </a:p>
        </p:txBody>
      </p:sp>
      <p:sp>
        <p:nvSpPr>
          <p:cNvPr id="155" name="Google Shape;155;p3"/>
          <p:cNvSpPr/>
          <p:nvPr/>
        </p:nvSpPr>
        <p:spPr>
          <a:xfrm>
            <a:off x="7449264" y="321266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8</a:t>
            </a:r>
            <a:endParaRPr sz="1000">
              <a:solidFill>
                <a:schemeClr val="dk1"/>
              </a:solidFill>
              <a:latin typeface="Calibri"/>
              <a:ea typeface="Calibri"/>
              <a:cs typeface="Calibri"/>
              <a:sym typeface="Calibri"/>
            </a:endParaRPr>
          </a:p>
        </p:txBody>
      </p:sp>
      <p:sp>
        <p:nvSpPr>
          <p:cNvPr id="156" name="Google Shape;156;p3"/>
          <p:cNvSpPr/>
          <p:nvPr/>
        </p:nvSpPr>
        <p:spPr>
          <a:xfrm>
            <a:off x="709255" y="3506986"/>
            <a:ext cx="13211889" cy="3800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39510" y="359271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Entity Relationship Diagram</a:t>
            </a:r>
            <a:endParaRPr sz="1000">
              <a:solidFill>
                <a:schemeClr val="dk1"/>
              </a:solidFill>
              <a:latin typeface="Calibri"/>
              <a:ea typeface="Calibri"/>
              <a:cs typeface="Calibri"/>
              <a:sym typeface="Calibri"/>
            </a:endParaRPr>
          </a:p>
        </p:txBody>
      </p:sp>
      <p:sp>
        <p:nvSpPr>
          <p:cNvPr id="158" name="Google Shape;158;p3"/>
          <p:cNvSpPr/>
          <p:nvPr/>
        </p:nvSpPr>
        <p:spPr>
          <a:xfrm>
            <a:off x="7449264" y="359271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9</a:t>
            </a:r>
            <a:endParaRPr sz="1000">
              <a:solidFill>
                <a:schemeClr val="dk1"/>
              </a:solidFill>
              <a:latin typeface="Calibri"/>
              <a:ea typeface="Calibri"/>
              <a:cs typeface="Calibri"/>
              <a:sym typeface="Calibri"/>
            </a:endParaRPr>
          </a:p>
        </p:txBody>
      </p:sp>
      <p:sp>
        <p:nvSpPr>
          <p:cNvPr id="159" name="Google Shape;159;p3"/>
          <p:cNvSpPr/>
          <p:nvPr/>
        </p:nvSpPr>
        <p:spPr>
          <a:xfrm>
            <a:off x="709255" y="3887033"/>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39510" y="397275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Software Flowchart</a:t>
            </a:r>
            <a:endParaRPr sz="1000">
              <a:solidFill>
                <a:schemeClr val="dk1"/>
              </a:solidFill>
              <a:latin typeface="Calibri"/>
              <a:ea typeface="Calibri"/>
              <a:cs typeface="Calibri"/>
              <a:sym typeface="Calibri"/>
            </a:endParaRPr>
          </a:p>
        </p:txBody>
      </p:sp>
      <p:sp>
        <p:nvSpPr>
          <p:cNvPr id="161" name="Google Shape;161;p3"/>
          <p:cNvSpPr/>
          <p:nvPr/>
        </p:nvSpPr>
        <p:spPr>
          <a:xfrm>
            <a:off x="7449264" y="397275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10</a:t>
            </a:r>
            <a:endParaRPr sz="1000">
              <a:solidFill>
                <a:schemeClr val="dk1"/>
              </a:solidFill>
              <a:latin typeface="Calibri"/>
              <a:ea typeface="Calibri"/>
              <a:cs typeface="Calibri"/>
              <a:sym typeface="Calibri"/>
            </a:endParaRPr>
          </a:p>
        </p:txBody>
      </p:sp>
      <p:sp>
        <p:nvSpPr>
          <p:cNvPr id="162" name="Google Shape;162;p3"/>
          <p:cNvSpPr/>
          <p:nvPr/>
        </p:nvSpPr>
        <p:spPr>
          <a:xfrm>
            <a:off x="709255" y="4267081"/>
            <a:ext cx="13211889" cy="3800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39510" y="435280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Modules</a:t>
            </a:r>
            <a:endParaRPr sz="1000">
              <a:solidFill>
                <a:schemeClr val="dk1"/>
              </a:solidFill>
              <a:latin typeface="Calibri"/>
              <a:ea typeface="Calibri"/>
              <a:cs typeface="Calibri"/>
              <a:sym typeface="Calibri"/>
            </a:endParaRPr>
          </a:p>
        </p:txBody>
      </p:sp>
      <p:sp>
        <p:nvSpPr>
          <p:cNvPr id="164" name="Google Shape;164;p3"/>
          <p:cNvSpPr/>
          <p:nvPr/>
        </p:nvSpPr>
        <p:spPr>
          <a:xfrm>
            <a:off x="7449264" y="435280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11</a:t>
            </a:r>
            <a:endParaRPr sz="1000">
              <a:solidFill>
                <a:schemeClr val="dk1"/>
              </a:solidFill>
              <a:latin typeface="Calibri"/>
              <a:ea typeface="Calibri"/>
              <a:cs typeface="Calibri"/>
              <a:sym typeface="Calibri"/>
            </a:endParaRPr>
          </a:p>
        </p:txBody>
      </p:sp>
      <p:sp>
        <p:nvSpPr>
          <p:cNvPr id="165" name="Google Shape;165;p3"/>
          <p:cNvSpPr/>
          <p:nvPr/>
        </p:nvSpPr>
        <p:spPr>
          <a:xfrm>
            <a:off x="709255" y="4647128"/>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39510" y="473285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Timeline and Milestone</a:t>
            </a:r>
            <a:endParaRPr sz="1000">
              <a:solidFill>
                <a:schemeClr val="dk1"/>
              </a:solidFill>
              <a:latin typeface="Calibri"/>
              <a:ea typeface="Calibri"/>
              <a:cs typeface="Calibri"/>
              <a:sym typeface="Calibri"/>
            </a:endParaRPr>
          </a:p>
        </p:txBody>
      </p:sp>
      <p:sp>
        <p:nvSpPr>
          <p:cNvPr id="167" name="Google Shape;167;p3"/>
          <p:cNvSpPr/>
          <p:nvPr/>
        </p:nvSpPr>
        <p:spPr>
          <a:xfrm>
            <a:off x="7449264" y="473285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12</a:t>
            </a:r>
            <a:endParaRPr sz="1000">
              <a:solidFill>
                <a:schemeClr val="dk1"/>
              </a:solidFill>
              <a:latin typeface="Calibri"/>
              <a:ea typeface="Calibri"/>
              <a:cs typeface="Calibri"/>
              <a:sym typeface="Calibri"/>
            </a:endParaRPr>
          </a:p>
        </p:txBody>
      </p:sp>
      <p:sp>
        <p:nvSpPr>
          <p:cNvPr id="168" name="Google Shape;168;p3"/>
          <p:cNvSpPr/>
          <p:nvPr/>
        </p:nvSpPr>
        <p:spPr>
          <a:xfrm>
            <a:off x="709255" y="5027176"/>
            <a:ext cx="13211889" cy="3800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39510" y="511290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Technical Information Source</a:t>
            </a:r>
            <a:endParaRPr sz="1000">
              <a:solidFill>
                <a:schemeClr val="dk1"/>
              </a:solidFill>
              <a:latin typeface="Calibri"/>
              <a:ea typeface="Calibri"/>
              <a:cs typeface="Calibri"/>
              <a:sym typeface="Calibri"/>
            </a:endParaRPr>
          </a:p>
        </p:txBody>
      </p:sp>
      <p:sp>
        <p:nvSpPr>
          <p:cNvPr id="170" name="Google Shape;170;p3"/>
          <p:cNvSpPr/>
          <p:nvPr/>
        </p:nvSpPr>
        <p:spPr>
          <a:xfrm>
            <a:off x="7449264" y="511290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13</a:t>
            </a:r>
            <a:endParaRPr sz="1000">
              <a:solidFill>
                <a:schemeClr val="dk1"/>
              </a:solidFill>
              <a:latin typeface="Calibri"/>
              <a:ea typeface="Calibri"/>
              <a:cs typeface="Calibri"/>
              <a:sym typeface="Calibri"/>
            </a:endParaRPr>
          </a:p>
        </p:txBody>
      </p:sp>
      <p:sp>
        <p:nvSpPr>
          <p:cNvPr id="171" name="Google Shape;171;p3"/>
          <p:cNvSpPr/>
          <p:nvPr/>
        </p:nvSpPr>
        <p:spPr>
          <a:xfrm>
            <a:off x="709255" y="5407223"/>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39510" y="549294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Use of Tools and Technologies</a:t>
            </a:r>
            <a:endParaRPr sz="1000">
              <a:solidFill>
                <a:schemeClr val="dk1"/>
              </a:solidFill>
              <a:latin typeface="Calibri"/>
              <a:ea typeface="Calibri"/>
              <a:cs typeface="Calibri"/>
              <a:sym typeface="Calibri"/>
            </a:endParaRPr>
          </a:p>
        </p:txBody>
      </p:sp>
      <p:sp>
        <p:nvSpPr>
          <p:cNvPr id="173" name="Google Shape;173;p3"/>
          <p:cNvSpPr/>
          <p:nvPr/>
        </p:nvSpPr>
        <p:spPr>
          <a:xfrm>
            <a:off x="7449264" y="549294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14</a:t>
            </a:r>
            <a:endParaRPr sz="1000">
              <a:solidFill>
                <a:schemeClr val="dk1"/>
              </a:solidFill>
              <a:latin typeface="Calibri"/>
              <a:ea typeface="Calibri"/>
              <a:cs typeface="Calibri"/>
              <a:sym typeface="Calibri"/>
            </a:endParaRPr>
          </a:p>
        </p:txBody>
      </p:sp>
      <p:sp>
        <p:nvSpPr>
          <p:cNvPr id="174" name="Google Shape;174;p3"/>
          <p:cNvSpPr/>
          <p:nvPr/>
        </p:nvSpPr>
        <p:spPr>
          <a:xfrm>
            <a:off x="709255" y="5787271"/>
            <a:ext cx="13211889" cy="380047"/>
          </a:xfrm>
          <a:prstGeom prst="rect">
            <a:avLst/>
          </a:prstGeom>
          <a:solidFill>
            <a:srgbClr val="FFFFFF">
              <a:alpha val="3921"/>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 name="Google Shape;175;p3"/>
          <p:cNvSpPr/>
          <p:nvPr/>
        </p:nvSpPr>
        <p:spPr>
          <a:xfrm>
            <a:off x="839510" y="587299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Roles</a:t>
            </a:r>
            <a:endParaRPr sz="1000">
              <a:solidFill>
                <a:schemeClr val="dk1"/>
              </a:solidFill>
              <a:latin typeface="Calibri"/>
              <a:ea typeface="Calibri"/>
              <a:cs typeface="Calibri"/>
              <a:sym typeface="Calibri"/>
            </a:endParaRPr>
          </a:p>
        </p:txBody>
      </p:sp>
      <p:sp>
        <p:nvSpPr>
          <p:cNvPr id="176" name="Google Shape;176;p3"/>
          <p:cNvSpPr/>
          <p:nvPr/>
        </p:nvSpPr>
        <p:spPr>
          <a:xfrm>
            <a:off x="7449264" y="587299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15</a:t>
            </a:r>
            <a:endParaRPr sz="1000">
              <a:solidFill>
                <a:schemeClr val="dk1"/>
              </a:solidFill>
              <a:latin typeface="Calibri"/>
              <a:ea typeface="Calibri"/>
              <a:cs typeface="Calibri"/>
              <a:sym typeface="Calibri"/>
            </a:endParaRPr>
          </a:p>
        </p:txBody>
      </p:sp>
      <p:sp>
        <p:nvSpPr>
          <p:cNvPr id="177" name="Google Shape;177;p3"/>
          <p:cNvSpPr/>
          <p:nvPr/>
        </p:nvSpPr>
        <p:spPr>
          <a:xfrm>
            <a:off x="709255" y="6167318"/>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39510" y="625304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Methodology</a:t>
            </a:r>
            <a:endParaRPr sz="1000">
              <a:solidFill>
                <a:schemeClr val="dk1"/>
              </a:solidFill>
              <a:latin typeface="Calibri"/>
              <a:ea typeface="Calibri"/>
              <a:cs typeface="Calibri"/>
              <a:sym typeface="Calibri"/>
            </a:endParaRPr>
          </a:p>
        </p:txBody>
      </p:sp>
      <p:sp>
        <p:nvSpPr>
          <p:cNvPr id="179" name="Google Shape;179;p3"/>
          <p:cNvSpPr/>
          <p:nvPr/>
        </p:nvSpPr>
        <p:spPr>
          <a:xfrm>
            <a:off x="7449264" y="6253043"/>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17</a:t>
            </a:r>
            <a:endParaRPr sz="1000">
              <a:solidFill>
                <a:schemeClr val="dk1"/>
              </a:solidFill>
              <a:latin typeface="Calibri"/>
              <a:ea typeface="Calibri"/>
              <a:cs typeface="Calibri"/>
              <a:sym typeface="Calibri"/>
            </a:endParaRPr>
          </a:p>
        </p:txBody>
      </p:sp>
      <p:sp>
        <p:nvSpPr>
          <p:cNvPr id="180" name="Google Shape;180;p3"/>
          <p:cNvSpPr/>
          <p:nvPr/>
        </p:nvSpPr>
        <p:spPr>
          <a:xfrm>
            <a:off x="709255" y="6547366"/>
            <a:ext cx="13211889" cy="3800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39510" y="663309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Example of Invoice Reports</a:t>
            </a:r>
            <a:endParaRPr sz="1000">
              <a:solidFill>
                <a:schemeClr val="dk1"/>
              </a:solidFill>
              <a:latin typeface="Calibri"/>
              <a:ea typeface="Calibri"/>
              <a:cs typeface="Calibri"/>
              <a:sym typeface="Calibri"/>
            </a:endParaRPr>
          </a:p>
        </p:txBody>
      </p:sp>
      <p:sp>
        <p:nvSpPr>
          <p:cNvPr id="182" name="Google Shape;182;p3"/>
          <p:cNvSpPr/>
          <p:nvPr/>
        </p:nvSpPr>
        <p:spPr>
          <a:xfrm>
            <a:off x="7449264" y="6633091"/>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18</a:t>
            </a:r>
            <a:endParaRPr sz="1000">
              <a:solidFill>
                <a:schemeClr val="dk1"/>
              </a:solidFill>
              <a:latin typeface="Calibri"/>
              <a:ea typeface="Calibri"/>
              <a:cs typeface="Calibri"/>
              <a:sym typeface="Calibri"/>
            </a:endParaRPr>
          </a:p>
        </p:txBody>
      </p:sp>
      <p:sp>
        <p:nvSpPr>
          <p:cNvPr id="183" name="Google Shape;183;p3"/>
          <p:cNvSpPr/>
          <p:nvPr/>
        </p:nvSpPr>
        <p:spPr>
          <a:xfrm>
            <a:off x="709255" y="6927413"/>
            <a:ext cx="13211889" cy="380047"/>
          </a:xfrm>
          <a:prstGeom prst="rect">
            <a:avLst/>
          </a:prstGeom>
          <a:solidFill>
            <a:srgbClr val="000000">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39510" y="701313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Forms Samples</a:t>
            </a:r>
            <a:endParaRPr sz="1000">
              <a:solidFill>
                <a:schemeClr val="dk1"/>
              </a:solidFill>
              <a:latin typeface="Calibri"/>
              <a:ea typeface="Calibri"/>
              <a:cs typeface="Calibri"/>
              <a:sym typeface="Calibri"/>
            </a:endParaRPr>
          </a:p>
        </p:txBody>
      </p:sp>
      <p:sp>
        <p:nvSpPr>
          <p:cNvPr id="185" name="Google Shape;185;p3"/>
          <p:cNvSpPr/>
          <p:nvPr/>
        </p:nvSpPr>
        <p:spPr>
          <a:xfrm>
            <a:off x="7449264" y="7013138"/>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20</a:t>
            </a:r>
            <a:endParaRPr sz="1000">
              <a:solidFill>
                <a:schemeClr val="dk1"/>
              </a:solidFill>
              <a:latin typeface="Calibri"/>
              <a:ea typeface="Calibri"/>
              <a:cs typeface="Calibri"/>
              <a:sym typeface="Calibri"/>
            </a:endParaRPr>
          </a:p>
        </p:txBody>
      </p:sp>
      <p:sp>
        <p:nvSpPr>
          <p:cNvPr id="186" name="Google Shape;186;p3"/>
          <p:cNvSpPr/>
          <p:nvPr/>
        </p:nvSpPr>
        <p:spPr>
          <a:xfrm>
            <a:off x="709255" y="7307461"/>
            <a:ext cx="13211889" cy="380047"/>
          </a:xfrm>
          <a:prstGeom prst="rect">
            <a:avLst/>
          </a:prstGeom>
          <a:solidFill>
            <a:srgbClr val="FFFFFF">
              <a:alpha val="392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39510" y="739318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Conclusion</a:t>
            </a:r>
            <a:endParaRPr sz="1000">
              <a:solidFill>
                <a:schemeClr val="dk1"/>
              </a:solidFill>
              <a:latin typeface="Calibri"/>
              <a:ea typeface="Calibri"/>
              <a:cs typeface="Calibri"/>
              <a:sym typeface="Calibri"/>
            </a:endParaRPr>
          </a:p>
        </p:txBody>
      </p:sp>
      <p:sp>
        <p:nvSpPr>
          <p:cNvPr id="188" name="Google Shape;188;p3"/>
          <p:cNvSpPr/>
          <p:nvPr/>
        </p:nvSpPr>
        <p:spPr>
          <a:xfrm>
            <a:off x="7449264" y="7393186"/>
            <a:ext cx="6341626" cy="208598"/>
          </a:xfrm>
          <a:prstGeom prst="rect">
            <a:avLst/>
          </a:prstGeom>
          <a:noFill/>
          <a:ln>
            <a:noFill/>
          </a:ln>
        </p:spPr>
        <p:txBody>
          <a:bodyPr spcFirstLastPara="1" wrap="square" lIns="0" tIns="0" rIns="0" bIns="0" anchor="t" anchorCtr="0">
            <a:noAutofit/>
          </a:bodyPr>
          <a:lstStyle/>
          <a:p>
            <a:pPr marL="0" marR="0" lvl="0" indent="0" algn="l" rtl="0">
              <a:lnSpc>
                <a:spcPct val="160000"/>
              </a:lnSpc>
              <a:spcBef>
                <a:spcPts val="0"/>
              </a:spcBef>
              <a:spcAft>
                <a:spcPts val="0"/>
              </a:spcAft>
              <a:buClr>
                <a:srgbClr val="272525"/>
              </a:buClr>
              <a:buSzPts val="1000"/>
              <a:buFont typeface="Inter"/>
              <a:buNone/>
            </a:pPr>
            <a:r>
              <a:rPr lang="en-US" sz="1000">
                <a:solidFill>
                  <a:srgbClr val="272525"/>
                </a:solidFill>
                <a:latin typeface="Inter"/>
                <a:ea typeface="Inter"/>
                <a:cs typeface="Inter"/>
                <a:sym typeface="Inter"/>
              </a:rPr>
              <a:t>22</a:t>
            </a:r>
            <a:endParaRPr sz="1000">
              <a:solidFill>
                <a:schemeClr val="dk1"/>
              </a:solidFill>
              <a:latin typeface="Calibri"/>
              <a:ea typeface="Calibri"/>
              <a:cs typeface="Calibri"/>
              <a:sym typeface="Calibri"/>
            </a:endParaRPr>
          </a:p>
        </p:txBody>
      </p:sp>
      <p:cxnSp>
        <p:nvCxnSpPr>
          <p:cNvPr id="189" name="Google Shape;189;p3"/>
          <p:cNvCxnSpPr/>
          <p:nvPr/>
        </p:nvCxnSpPr>
        <p:spPr>
          <a:xfrm>
            <a:off x="0" y="0"/>
            <a:ext cx="0" cy="8229600"/>
          </a:xfrm>
          <a:prstGeom prst="straightConnector1">
            <a:avLst/>
          </a:prstGeom>
          <a:noFill/>
          <a:ln w="19050" cap="flat" cmpd="sng">
            <a:solidFill>
              <a:schemeClr val="dk1"/>
            </a:solidFill>
            <a:prstDash val="solid"/>
            <a:miter lim="800000"/>
            <a:headEnd type="none" w="sm" len="sm"/>
            <a:tailEnd type="none" w="sm" len="sm"/>
          </a:ln>
        </p:spPr>
      </p:cxnSp>
      <p:cxnSp>
        <p:nvCxnSpPr>
          <p:cNvPr id="190" name="Google Shape;190;p3"/>
          <p:cNvCxnSpPr/>
          <p:nvPr/>
        </p:nvCxnSpPr>
        <p:spPr>
          <a:xfrm>
            <a:off x="0" y="0"/>
            <a:ext cx="14630400" cy="0"/>
          </a:xfrm>
          <a:prstGeom prst="straightConnector1">
            <a:avLst/>
          </a:prstGeom>
          <a:noFill/>
          <a:ln w="19050" cap="flat" cmpd="sng">
            <a:solidFill>
              <a:schemeClr val="dk1"/>
            </a:solidFill>
            <a:prstDash val="solid"/>
            <a:miter lim="800000"/>
            <a:headEnd type="none" w="sm" len="sm"/>
            <a:tailEnd type="none" w="sm" len="sm"/>
          </a:ln>
        </p:spPr>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fade">
                                      <p:cBhvr>
                                        <p:cTn id="10" dur="2000"/>
                                        <p:tgtEl>
                                          <p:spTgt spid="137"/>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2000"/>
                                        <p:tgtEl>
                                          <p:spTgt spid="139"/>
                                        </p:tgtEl>
                                      </p:cBhvr>
                                    </p:animEffect>
                                  </p:childTnLst>
                                </p:cTn>
                              </p:par>
                              <p:par>
                                <p:cTn id="14" presetID="10" presetClass="entr" presetSubtype="0" fill="hold" nodeType="with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20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Effect transition="in" filter="fade">
                                      <p:cBhvr>
                                        <p:cTn id="19" dur="2000"/>
                                        <p:tgtEl>
                                          <p:spTgt spid="141"/>
                                        </p:tgtEl>
                                      </p:cBhvr>
                                    </p:animEffect>
                                  </p:childTnLst>
                                </p:cTn>
                              </p:par>
                              <p:par>
                                <p:cTn id="20" presetID="10"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2000"/>
                                        <p:tgtEl>
                                          <p:spTgt spid="142"/>
                                        </p:tgtEl>
                                      </p:cBhvr>
                                    </p:animEffect>
                                  </p:childTnLst>
                                </p:cTn>
                              </p:par>
                              <p:par>
                                <p:cTn id="23" presetID="10" presetClass="entr" presetSubtype="0" fill="hold" nodeType="withEffect">
                                  <p:stCondLst>
                                    <p:cond delay="0"/>
                                  </p:stCondLst>
                                  <p:childTnLst>
                                    <p:set>
                                      <p:cBhvr>
                                        <p:cTn id="24" dur="1" fill="hold">
                                          <p:stCondLst>
                                            <p:cond delay="0"/>
                                          </p:stCondLst>
                                        </p:cTn>
                                        <p:tgtEl>
                                          <p:spTgt spid="143"/>
                                        </p:tgtEl>
                                        <p:attrNameLst>
                                          <p:attrName>style.visibility</p:attrName>
                                        </p:attrNameLst>
                                      </p:cBhvr>
                                      <p:to>
                                        <p:strVal val="visible"/>
                                      </p:to>
                                    </p:set>
                                    <p:animEffect transition="in" filter="fade">
                                      <p:cBhvr>
                                        <p:cTn id="25" dur="2000"/>
                                        <p:tgtEl>
                                          <p:spTgt spid="143"/>
                                        </p:tgtEl>
                                      </p:cBhvr>
                                    </p:animEffect>
                                  </p:childTnLst>
                                </p:cTn>
                              </p:par>
                              <p:par>
                                <p:cTn id="26" presetID="10" presetClass="entr" presetSubtype="0"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Effect transition="in" filter="fade">
                                      <p:cBhvr>
                                        <p:cTn id="28" dur="2000"/>
                                        <p:tgtEl>
                                          <p:spTgt spid="144"/>
                                        </p:tgtEl>
                                      </p:cBhvr>
                                    </p:animEffect>
                                  </p:childTnLst>
                                </p:cTn>
                              </p:par>
                              <p:par>
                                <p:cTn id="29" presetID="10" presetClass="entr" presetSubtype="0" fill="hold" nodeType="with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2000"/>
                                        <p:tgtEl>
                                          <p:spTgt spid="145"/>
                                        </p:tgtEl>
                                      </p:cBhvr>
                                    </p:animEffect>
                                  </p:childTnLst>
                                </p:cTn>
                              </p:par>
                              <p:par>
                                <p:cTn id="32" presetID="10" presetClass="entr" presetSubtype="0" fill="hold" nodeType="withEffect">
                                  <p:stCondLst>
                                    <p:cond delay="0"/>
                                  </p:stCondLst>
                                  <p:childTnLst>
                                    <p:set>
                                      <p:cBhvr>
                                        <p:cTn id="33" dur="1" fill="hold">
                                          <p:stCondLst>
                                            <p:cond delay="0"/>
                                          </p:stCondLst>
                                        </p:cTn>
                                        <p:tgtEl>
                                          <p:spTgt spid="146"/>
                                        </p:tgtEl>
                                        <p:attrNameLst>
                                          <p:attrName>style.visibility</p:attrName>
                                        </p:attrNameLst>
                                      </p:cBhvr>
                                      <p:to>
                                        <p:strVal val="visible"/>
                                      </p:to>
                                    </p:set>
                                    <p:animEffect transition="in" filter="fade">
                                      <p:cBhvr>
                                        <p:cTn id="34" dur="2000"/>
                                        <p:tgtEl>
                                          <p:spTgt spid="146"/>
                                        </p:tgtEl>
                                      </p:cBhvr>
                                    </p:animEffect>
                                  </p:childTnLst>
                                </p:cTn>
                              </p:par>
                              <p:par>
                                <p:cTn id="35" presetID="10" presetClass="entr" presetSubtype="0" fill="hold" nodeType="withEffect">
                                  <p:stCondLst>
                                    <p:cond delay="0"/>
                                  </p:stCondLst>
                                  <p:childTnLst>
                                    <p:set>
                                      <p:cBhvr>
                                        <p:cTn id="36" dur="1" fill="hold">
                                          <p:stCondLst>
                                            <p:cond delay="0"/>
                                          </p:stCondLst>
                                        </p:cTn>
                                        <p:tgtEl>
                                          <p:spTgt spid="147"/>
                                        </p:tgtEl>
                                        <p:attrNameLst>
                                          <p:attrName>style.visibility</p:attrName>
                                        </p:attrNameLst>
                                      </p:cBhvr>
                                      <p:to>
                                        <p:strVal val="visible"/>
                                      </p:to>
                                    </p:set>
                                    <p:animEffect transition="in" filter="fade">
                                      <p:cBhvr>
                                        <p:cTn id="37" dur="2000"/>
                                        <p:tgtEl>
                                          <p:spTgt spid="147"/>
                                        </p:tgtEl>
                                      </p:cBhvr>
                                    </p:animEffect>
                                  </p:childTnLst>
                                </p:cTn>
                              </p:par>
                              <p:par>
                                <p:cTn id="38" presetID="10" presetClass="entr" presetSubtype="0" fill="hold" nodeType="withEffect">
                                  <p:stCondLst>
                                    <p:cond delay="0"/>
                                  </p:stCondLst>
                                  <p:childTnLst>
                                    <p:set>
                                      <p:cBhvr>
                                        <p:cTn id="39" dur="1" fill="hold">
                                          <p:stCondLst>
                                            <p:cond delay="0"/>
                                          </p:stCondLst>
                                        </p:cTn>
                                        <p:tgtEl>
                                          <p:spTgt spid="148"/>
                                        </p:tgtEl>
                                        <p:attrNameLst>
                                          <p:attrName>style.visibility</p:attrName>
                                        </p:attrNameLst>
                                      </p:cBhvr>
                                      <p:to>
                                        <p:strVal val="visible"/>
                                      </p:to>
                                    </p:set>
                                    <p:animEffect transition="in" filter="fade">
                                      <p:cBhvr>
                                        <p:cTn id="40" dur="2000"/>
                                        <p:tgtEl>
                                          <p:spTgt spid="148"/>
                                        </p:tgtEl>
                                      </p:cBhvr>
                                    </p:animEffect>
                                  </p:childTnLst>
                                </p:cTn>
                              </p:par>
                              <p:par>
                                <p:cTn id="41" presetID="10" presetClass="entr" presetSubtype="0" fill="hold"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2000"/>
                                        <p:tgtEl>
                                          <p:spTgt spid="149"/>
                                        </p:tgtEl>
                                      </p:cBhvr>
                                    </p:animEffect>
                                  </p:childTnLst>
                                </p:cTn>
                              </p:par>
                              <p:par>
                                <p:cTn id="44" presetID="10" presetClass="entr" presetSubtype="0" fill="hold" nodeType="withEffect">
                                  <p:stCondLst>
                                    <p:cond delay="0"/>
                                  </p:stCondLst>
                                  <p:childTnLst>
                                    <p:set>
                                      <p:cBhvr>
                                        <p:cTn id="45" dur="1" fill="hold">
                                          <p:stCondLst>
                                            <p:cond delay="0"/>
                                          </p:stCondLst>
                                        </p:cTn>
                                        <p:tgtEl>
                                          <p:spTgt spid="150"/>
                                        </p:tgtEl>
                                        <p:attrNameLst>
                                          <p:attrName>style.visibility</p:attrName>
                                        </p:attrNameLst>
                                      </p:cBhvr>
                                      <p:to>
                                        <p:strVal val="visible"/>
                                      </p:to>
                                    </p:set>
                                    <p:animEffect transition="in" filter="fade">
                                      <p:cBhvr>
                                        <p:cTn id="46" dur="2000"/>
                                        <p:tgtEl>
                                          <p:spTgt spid="150"/>
                                        </p:tgtEl>
                                      </p:cBhvr>
                                    </p:animEffect>
                                  </p:childTnLst>
                                </p:cTn>
                              </p:par>
                              <p:par>
                                <p:cTn id="47" presetID="10" presetClass="entr" presetSubtype="0" fill="hold" nodeType="withEffect">
                                  <p:stCondLst>
                                    <p:cond delay="0"/>
                                  </p:stCondLst>
                                  <p:childTnLst>
                                    <p:set>
                                      <p:cBhvr>
                                        <p:cTn id="48" dur="1" fill="hold">
                                          <p:stCondLst>
                                            <p:cond delay="0"/>
                                          </p:stCondLst>
                                        </p:cTn>
                                        <p:tgtEl>
                                          <p:spTgt spid="151"/>
                                        </p:tgtEl>
                                        <p:attrNameLst>
                                          <p:attrName>style.visibility</p:attrName>
                                        </p:attrNameLst>
                                      </p:cBhvr>
                                      <p:to>
                                        <p:strVal val="visible"/>
                                      </p:to>
                                    </p:set>
                                    <p:animEffect transition="in" filter="fade">
                                      <p:cBhvr>
                                        <p:cTn id="49" dur="2000"/>
                                        <p:tgtEl>
                                          <p:spTgt spid="151"/>
                                        </p:tgtEl>
                                      </p:cBhvr>
                                    </p:animEffect>
                                  </p:childTnLst>
                                </p:cTn>
                              </p:par>
                              <p:par>
                                <p:cTn id="50" presetID="10" presetClass="entr" presetSubtype="0" fill="hold" nodeType="withEffect">
                                  <p:stCondLst>
                                    <p:cond delay="0"/>
                                  </p:stCondLst>
                                  <p:childTnLst>
                                    <p:set>
                                      <p:cBhvr>
                                        <p:cTn id="51" dur="1" fill="hold">
                                          <p:stCondLst>
                                            <p:cond delay="0"/>
                                          </p:stCondLst>
                                        </p:cTn>
                                        <p:tgtEl>
                                          <p:spTgt spid="152"/>
                                        </p:tgtEl>
                                        <p:attrNameLst>
                                          <p:attrName>style.visibility</p:attrName>
                                        </p:attrNameLst>
                                      </p:cBhvr>
                                      <p:to>
                                        <p:strVal val="visible"/>
                                      </p:to>
                                    </p:set>
                                    <p:animEffect transition="in" filter="fade">
                                      <p:cBhvr>
                                        <p:cTn id="52" dur="2000"/>
                                        <p:tgtEl>
                                          <p:spTgt spid="152"/>
                                        </p:tgtEl>
                                      </p:cBhvr>
                                    </p:animEffect>
                                  </p:childTnLst>
                                </p:cTn>
                              </p:par>
                              <p:par>
                                <p:cTn id="53" presetID="10" presetClass="entr" presetSubtype="0" fill="hold" nodeType="withEffect">
                                  <p:stCondLst>
                                    <p:cond delay="0"/>
                                  </p:stCondLst>
                                  <p:childTnLst>
                                    <p:set>
                                      <p:cBhvr>
                                        <p:cTn id="54" dur="1" fill="hold">
                                          <p:stCondLst>
                                            <p:cond delay="0"/>
                                          </p:stCondLst>
                                        </p:cTn>
                                        <p:tgtEl>
                                          <p:spTgt spid="153"/>
                                        </p:tgtEl>
                                        <p:attrNameLst>
                                          <p:attrName>style.visibility</p:attrName>
                                        </p:attrNameLst>
                                      </p:cBhvr>
                                      <p:to>
                                        <p:strVal val="visible"/>
                                      </p:to>
                                    </p:set>
                                    <p:animEffect transition="in" filter="fade">
                                      <p:cBhvr>
                                        <p:cTn id="55" dur="2000"/>
                                        <p:tgtEl>
                                          <p:spTgt spid="153"/>
                                        </p:tgtEl>
                                      </p:cBhvr>
                                    </p:animEffect>
                                  </p:childTnLst>
                                </p:cTn>
                              </p:par>
                              <p:par>
                                <p:cTn id="56" presetID="10" presetClass="entr" presetSubtype="0" fill="hold" nodeType="withEffect">
                                  <p:stCondLst>
                                    <p:cond delay="0"/>
                                  </p:stCondLst>
                                  <p:childTnLst>
                                    <p:set>
                                      <p:cBhvr>
                                        <p:cTn id="57" dur="1" fill="hold">
                                          <p:stCondLst>
                                            <p:cond delay="0"/>
                                          </p:stCondLst>
                                        </p:cTn>
                                        <p:tgtEl>
                                          <p:spTgt spid="154"/>
                                        </p:tgtEl>
                                        <p:attrNameLst>
                                          <p:attrName>style.visibility</p:attrName>
                                        </p:attrNameLst>
                                      </p:cBhvr>
                                      <p:to>
                                        <p:strVal val="visible"/>
                                      </p:to>
                                    </p:set>
                                    <p:animEffect transition="in" filter="fade">
                                      <p:cBhvr>
                                        <p:cTn id="58" dur="2000"/>
                                        <p:tgtEl>
                                          <p:spTgt spid="154"/>
                                        </p:tgtEl>
                                      </p:cBhvr>
                                    </p:animEffect>
                                  </p:childTnLst>
                                </p:cTn>
                              </p:par>
                              <p:par>
                                <p:cTn id="59" presetID="10" presetClass="entr" presetSubtype="0" fill="hold" nodeType="withEffect">
                                  <p:stCondLst>
                                    <p:cond delay="0"/>
                                  </p:stCondLst>
                                  <p:childTnLst>
                                    <p:set>
                                      <p:cBhvr>
                                        <p:cTn id="60" dur="1" fill="hold">
                                          <p:stCondLst>
                                            <p:cond delay="0"/>
                                          </p:stCondLst>
                                        </p:cTn>
                                        <p:tgtEl>
                                          <p:spTgt spid="155"/>
                                        </p:tgtEl>
                                        <p:attrNameLst>
                                          <p:attrName>style.visibility</p:attrName>
                                        </p:attrNameLst>
                                      </p:cBhvr>
                                      <p:to>
                                        <p:strVal val="visible"/>
                                      </p:to>
                                    </p:set>
                                    <p:animEffect transition="in" filter="fade">
                                      <p:cBhvr>
                                        <p:cTn id="61" dur="2000"/>
                                        <p:tgtEl>
                                          <p:spTgt spid="155"/>
                                        </p:tgtEl>
                                      </p:cBhvr>
                                    </p:animEffect>
                                  </p:childTnLst>
                                </p:cTn>
                              </p:par>
                              <p:par>
                                <p:cTn id="62" presetID="10" presetClass="entr" presetSubtype="0" fill="hold" nodeType="withEffect">
                                  <p:stCondLst>
                                    <p:cond delay="0"/>
                                  </p:stCondLst>
                                  <p:childTnLst>
                                    <p:set>
                                      <p:cBhvr>
                                        <p:cTn id="63" dur="1" fill="hold">
                                          <p:stCondLst>
                                            <p:cond delay="0"/>
                                          </p:stCondLst>
                                        </p:cTn>
                                        <p:tgtEl>
                                          <p:spTgt spid="156"/>
                                        </p:tgtEl>
                                        <p:attrNameLst>
                                          <p:attrName>style.visibility</p:attrName>
                                        </p:attrNameLst>
                                      </p:cBhvr>
                                      <p:to>
                                        <p:strVal val="visible"/>
                                      </p:to>
                                    </p:set>
                                    <p:animEffect transition="in" filter="fade">
                                      <p:cBhvr>
                                        <p:cTn id="64" dur="2000"/>
                                        <p:tgtEl>
                                          <p:spTgt spid="156"/>
                                        </p:tgtEl>
                                      </p:cBhvr>
                                    </p:animEffect>
                                  </p:childTnLst>
                                </p:cTn>
                              </p:par>
                              <p:par>
                                <p:cTn id="65" presetID="10" presetClass="entr" presetSubtype="0" fill="hold" nodeType="withEffect">
                                  <p:stCondLst>
                                    <p:cond delay="0"/>
                                  </p:stCondLst>
                                  <p:childTnLst>
                                    <p:set>
                                      <p:cBhvr>
                                        <p:cTn id="66" dur="1" fill="hold">
                                          <p:stCondLst>
                                            <p:cond delay="0"/>
                                          </p:stCondLst>
                                        </p:cTn>
                                        <p:tgtEl>
                                          <p:spTgt spid="157"/>
                                        </p:tgtEl>
                                        <p:attrNameLst>
                                          <p:attrName>style.visibility</p:attrName>
                                        </p:attrNameLst>
                                      </p:cBhvr>
                                      <p:to>
                                        <p:strVal val="visible"/>
                                      </p:to>
                                    </p:set>
                                    <p:animEffect transition="in" filter="fade">
                                      <p:cBhvr>
                                        <p:cTn id="67" dur="2000"/>
                                        <p:tgtEl>
                                          <p:spTgt spid="157"/>
                                        </p:tgtEl>
                                      </p:cBhvr>
                                    </p:animEffect>
                                  </p:childTnLst>
                                </p:cTn>
                              </p:par>
                              <p:par>
                                <p:cTn id="68" presetID="10" presetClass="entr" presetSubtype="0" fill="hold" nodeType="withEffect">
                                  <p:stCondLst>
                                    <p:cond delay="0"/>
                                  </p:stCondLst>
                                  <p:childTnLst>
                                    <p:set>
                                      <p:cBhvr>
                                        <p:cTn id="69" dur="1" fill="hold">
                                          <p:stCondLst>
                                            <p:cond delay="0"/>
                                          </p:stCondLst>
                                        </p:cTn>
                                        <p:tgtEl>
                                          <p:spTgt spid="158"/>
                                        </p:tgtEl>
                                        <p:attrNameLst>
                                          <p:attrName>style.visibility</p:attrName>
                                        </p:attrNameLst>
                                      </p:cBhvr>
                                      <p:to>
                                        <p:strVal val="visible"/>
                                      </p:to>
                                    </p:set>
                                    <p:animEffect transition="in" filter="fade">
                                      <p:cBhvr>
                                        <p:cTn id="70" dur="2000"/>
                                        <p:tgtEl>
                                          <p:spTgt spid="158"/>
                                        </p:tgtEl>
                                      </p:cBhvr>
                                    </p:animEffect>
                                  </p:childTnLst>
                                </p:cTn>
                              </p:par>
                              <p:par>
                                <p:cTn id="71" presetID="10" presetClass="entr" presetSubtype="0" fill="hold" nodeType="withEffect">
                                  <p:stCondLst>
                                    <p:cond delay="0"/>
                                  </p:stCondLst>
                                  <p:childTnLst>
                                    <p:set>
                                      <p:cBhvr>
                                        <p:cTn id="72" dur="1" fill="hold">
                                          <p:stCondLst>
                                            <p:cond delay="0"/>
                                          </p:stCondLst>
                                        </p:cTn>
                                        <p:tgtEl>
                                          <p:spTgt spid="159"/>
                                        </p:tgtEl>
                                        <p:attrNameLst>
                                          <p:attrName>style.visibility</p:attrName>
                                        </p:attrNameLst>
                                      </p:cBhvr>
                                      <p:to>
                                        <p:strVal val="visible"/>
                                      </p:to>
                                    </p:set>
                                    <p:animEffect transition="in" filter="fade">
                                      <p:cBhvr>
                                        <p:cTn id="73" dur="2000"/>
                                        <p:tgtEl>
                                          <p:spTgt spid="159"/>
                                        </p:tgtEl>
                                      </p:cBhvr>
                                    </p:animEffect>
                                  </p:childTnLst>
                                </p:cTn>
                              </p:par>
                              <p:par>
                                <p:cTn id="74" presetID="10" presetClass="entr" presetSubtype="0" fill="hold" nodeType="withEffect">
                                  <p:stCondLst>
                                    <p:cond delay="0"/>
                                  </p:stCondLst>
                                  <p:childTnLst>
                                    <p:set>
                                      <p:cBhvr>
                                        <p:cTn id="75" dur="1" fill="hold">
                                          <p:stCondLst>
                                            <p:cond delay="0"/>
                                          </p:stCondLst>
                                        </p:cTn>
                                        <p:tgtEl>
                                          <p:spTgt spid="160"/>
                                        </p:tgtEl>
                                        <p:attrNameLst>
                                          <p:attrName>style.visibility</p:attrName>
                                        </p:attrNameLst>
                                      </p:cBhvr>
                                      <p:to>
                                        <p:strVal val="visible"/>
                                      </p:to>
                                    </p:set>
                                    <p:animEffect transition="in" filter="fade">
                                      <p:cBhvr>
                                        <p:cTn id="76" dur="2000"/>
                                        <p:tgtEl>
                                          <p:spTgt spid="160"/>
                                        </p:tgtEl>
                                      </p:cBhvr>
                                    </p:animEffect>
                                  </p:childTnLst>
                                </p:cTn>
                              </p:par>
                              <p:par>
                                <p:cTn id="77" presetID="10" presetClass="entr" presetSubtype="0" fill="hold" nodeType="withEffect">
                                  <p:stCondLst>
                                    <p:cond delay="0"/>
                                  </p:stCondLst>
                                  <p:childTnLst>
                                    <p:set>
                                      <p:cBhvr>
                                        <p:cTn id="78" dur="1" fill="hold">
                                          <p:stCondLst>
                                            <p:cond delay="0"/>
                                          </p:stCondLst>
                                        </p:cTn>
                                        <p:tgtEl>
                                          <p:spTgt spid="161"/>
                                        </p:tgtEl>
                                        <p:attrNameLst>
                                          <p:attrName>style.visibility</p:attrName>
                                        </p:attrNameLst>
                                      </p:cBhvr>
                                      <p:to>
                                        <p:strVal val="visible"/>
                                      </p:to>
                                    </p:set>
                                    <p:animEffect transition="in" filter="fade">
                                      <p:cBhvr>
                                        <p:cTn id="79" dur="2000"/>
                                        <p:tgtEl>
                                          <p:spTgt spid="161"/>
                                        </p:tgtEl>
                                      </p:cBhvr>
                                    </p:animEffect>
                                  </p:childTnLst>
                                </p:cTn>
                              </p:par>
                              <p:par>
                                <p:cTn id="80" presetID="10" presetClass="entr" presetSubtype="0" fill="hold"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2000"/>
                                        <p:tgtEl>
                                          <p:spTgt spid="162"/>
                                        </p:tgtEl>
                                      </p:cBhvr>
                                    </p:animEffect>
                                  </p:childTnLst>
                                </p:cTn>
                              </p:par>
                              <p:par>
                                <p:cTn id="83" presetID="10" presetClass="entr" presetSubtype="0" fill="hold" nodeType="withEffect">
                                  <p:stCondLst>
                                    <p:cond delay="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2000"/>
                                        <p:tgtEl>
                                          <p:spTgt spid="163"/>
                                        </p:tgtEl>
                                      </p:cBhvr>
                                    </p:animEffect>
                                  </p:childTnLst>
                                </p:cTn>
                              </p:par>
                              <p:par>
                                <p:cTn id="86" presetID="10" presetClass="entr" presetSubtype="0" fill="hold"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2000"/>
                                        <p:tgtEl>
                                          <p:spTgt spid="164"/>
                                        </p:tgtEl>
                                      </p:cBhvr>
                                    </p:animEffect>
                                  </p:childTnLst>
                                </p:cTn>
                              </p:par>
                              <p:par>
                                <p:cTn id="89" presetID="10" presetClass="entr" presetSubtype="0" fill="hold"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20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166"/>
                                        </p:tgtEl>
                                        <p:attrNameLst>
                                          <p:attrName>style.visibility</p:attrName>
                                        </p:attrNameLst>
                                      </p:cBhvr>
                                      <p:to>
                                        <p:strVal val="visible"/>
                                      </p:to>
                                    </p:set>
                                    <p:animEffect transition="in" filter="fade">
                                      <p:cBhvr>
                                        <p:cTn id="94" dur="2000"/>
                                        <p:tgtEl>
                                          <p:spTgt spid="166"/>
                                        </p:tgtEl>
                                      </p:cBhvr>
                                    </p:animEffect>
                                  </p:childTnLst>
                                </p:cTn>
                              </p:par>
                              <p:par>
                                <p:cTn id="95" presetID="10" presetClass="entr" presetSubtype="0" fill="hold" nodeType="withEffect">
                                  <p:stCondLst>
                                    <p:cond delay="0"/>
                                  </p:stCondLst>
                                  <p:childTnLst>
                                    <p:set>
                                      <p:cBhvr>
                                        <p:cTn id="96" dur="1" fill="hold">
                                          <p:stCondLst>
                                            <p:cond delay="0"/>
                                          </p:stCondLst>
                                        </p:cTn>
                                        <p:tgtEl>
                                          <p:spTgt spid="167"/>
                                        </p:tgtEl>
                                        <p:attrNameLst>
                                          <p:attrName>style.visibility</p:attrName>
                                        </p:attrNameLst>
                                      </p:cBhvr>
                                      <p:to>
                                        <p:strVal val="visible"/>
                                      </p:to>
                                    </p:set>
                                    <p:animEffect transition="in" filter="fade">
                                      <p:cBhvr>
                                        <p:cTn id="97" dur="2000"/>
                                        <p:tgtEl>
                                          <p:spTgt spid="167"/>
                                        </p:tgtEl>
                                      </p:cBhvr>
                                    </p:animEffect>
                                  </p:childTnLst>
                                </p:cTn>
                              </p:par>
                              <p:par>
                                <p:cTn id="98" presetID="10" presetClass="entr" presetSubtype="0" fill="hold" nodeType="withEffect">
                                  <p:stCondLst>
                                    <p:cond delay="0"/>
                                  </p:stCondLst>
                                  <p:childTnLst>
                                    <p:set>
                                      <p:cBhvr>
                                        <p:cTn id="99" dur="1" fill="hold">
                                          <p:stCondLst>
                                            <p:cond delay="0"/>
                                          </p:stCondLst>
                                        </p:cTn>
                                        <p:tgtEl>
                                          <p:spTgt spid="168"/>
                                        </p:tgtEl>
                                        <p:attrNameLst>
                                          <p:attrName>style.visibility</p:attrName>
                                        </p:attrNameLst>
                                      </p:cBhvr>
                                      <p:to>
                                        <p:strVal val="visible"/>
                                      </p:to>
                                    </p:set>
                                    <p:animEffect transition="in" filter="fade">
                                      <p:cBhvr>
                                        <p:cTn id="100" dur="2000"/>
                                        <p:tgtEl>
                                          <p:spTgt spid="168"/>
                                        </p:tgtEl>
                                      </p:cBhvr>
                                    </p:animEffect>
                                  </p:childTnLst>
                                </p:cTn>
                              </p:par>
                              <p:par>
                                <p:cTn id="101" presetID="10" presetClass="entr" presetSubtype="0" fill="hold" nodeType="withEffect">
                                  <p:stCondLst>
                                    <p:cond delay="0"/>
                                  </p:stCondLst>
                                  <p:childTnLst>
                                    <p:set>
                                      <p:cBhvr>
                                        <p:cTn id="102" dur="1" fill="hold">
                                          <p:stCondLst>
                                            <p:cond delay="0"/>
                                          </p:stCondLst>
                                        </p:cTn>
                                        <p:tgtEl>
                                          <p:spTgt spid="169"/>
                                        </p:tgtEl>
                                        <p:attrNameLst>
                                          <p:attrName>style.visibility</p:attrName>
                                        </p:attrNameLst>
                                      </p:cBhvr>
                                      <p:to>
                                        <p:strVal val="visible"/>
                                      </p:to>
                                    </p:set>
                                    <p:animEffect transition="in" filter="fade">
                                      <p:cBhvr>
                                        <p:cTn id="103" dur="2000"/>
                                        <p:tgtEl>
                                          <p:spTgt spid="169"/>
                                        </p:tgtEl>
                                      </p:cBhvr>
                                    </p:animEffect>
                                  </p:childTnLst>
                                </p:cTn>
                              </p:par>
                              <p:par>
                                <p:cTn id="104" presetID="10" presetClass="entr" presetSubtype="0" fill="hold" nodeType="withEffect">
                                  <p:stCondLst>
                                    <p:cond delay="0"/>
                                  </p:stCondLst>
                                  <p:childTnLst>
                                    <p:set>
                                      <p:cBhvr>
                                        <p:cTn id="105" dur="1" fill="hold">
                                          <p:stCondLst>
                                            <p:cond delay="0"/>
                                          </p:stCondLst>
                                        </p:cTn>
                                        <p:tgtEl>
                                          <p:spTgt spid="170"/>
                                        </p:tgtEl>
                                        <p:attrNameLst>
                                          <p:attrName>style.visibility</p:attrName>
                                        </p:attrNameLst>
                                      </p:cBhvr>
                                      <p:to>
                                        <p:strVal val="visible"/>
                                      </p:to>
                                    </p:set>
                                    <p:animEffect transition="in" filter="fade">
                                      <p:cBhvr>
                                        <p:cTn id="106" dur="2000"/>
                                        <p:tgtEl>
                                          <p:spTgt spid="170"/>
                                        </p:tgtEl>
                                      </p:cBhvr>
                                    </p:animEffect>
                                  </p:childTnLst>
                                </p:cTn>
                              </p:par>
                              <p:par>
                                <p:cTn id="107" presetID="10" presetClass="entr" presetSubtype="0" fill="hold" nodeType="withEffect">
                                  <p:stCondLst>
                                    <p:cond delay="0"/>
                                  </p:stCondLst>
                                  <p:childTnLst>
                                    <p:set>
                                      <p:cBhvr>
                                        <p:cTn id="108" dur="1" fill="hold">
                                          <p:stCondLst>
                                            <p:cond delay="0"/>
                                          </p:stCondLst>
                                        </p:cTn>
                                        <p:tgtEl>
                                          <p:spTgt spid="171"/>
                                        </p:tgtEl>
                                        <p:attrNameLst>
                                          <p:attrName>style.visibility</p:attrName>
                                        </p:attrNameLst>
                                      </p:cBhvr>
                                      <p:to>
                                        <p:strVal val="visible"/>
                                      </p:to>
                                    </p:set>
                                    <p:animEffect transition="in" filter="fade">
                                      <p:cBhvr>
                                        <p:cTn id="109" dur="2000"/>
                                        <p:tgtEl>
                                          <p:spTgt spid="171"/>
                                        </p:tgtEl>
                                      </p:cBhvr>
                                    </p:animEffect>
                                  </p:childTnLst>
                                </p:cTn>
                              </p:par>
                              <p:par>
                                <p:cTn id="110" presetID="10" presetClass="entr" presetSubtype="0" fill="hold" nodeType="withEffect">
                                  <p:stCondLst>
                                    <p:cond delay="0"/>
                                  </p:stCondLst>
                                  <p:childTnLst>
                                    <p:set>
                                      <p:cBhvr>
                                        <p:cTn id="111" dur="1" fill="hold">
                                          <p:stCondLst>
                                            <p:cond delay="0"/>
                                          </p:stCondLst>
                                        </p:cTn>
                                        <p:tgtEl>
                                          <p:spTgt spid="172"/>
                                        </p:tgtEl>
                                        <p:attrNameLst>
                                          <p:attrName>style.visibility</p:attrName>
                                        </p:attrNameLst>
                                      </p:cBhvr>
                                      <p:to>
                                        <p:strVal val="visible"/>
                                      </p:to>
                                    </p:set>
                                    <p:animEffect transition="in" filter="fade">
                                      <p:cBhvr>
                                        <p:cTn id="112" dur="2000"/>
                                        <p:tgtEl>
                                          <p:spTgt spid="172"/>
                                        </p:tgtEl>
                                      </p:cBhvr>
                                    </p:animEffect>
                                  </p:childTnLst>
                                </p:cTn>
                              </p:par>
                              <p:par>
                                <p:cTn id="113" presetID="10" presetClass="entr" presetSubtype="0" fill="hold" nodeType="withEffect">
                                  <p:stCondLst>
                                    <p:cond delay="0"/>
                                  </p:stCondLst>
                                  <p:childTnLst>
                                    <p:set>
                                      <p:cBhvr>
                                        <p:cTn id="114" dur="1" fill="hold">
                                          <p:stCondLst>
                                            <p:cond delay="0"/>
                                          </p:stCondLst>
                                        </p:cTn>
                                        <p:tgtEl>
                                          <p:spTgt spid="173"/>
                                        </p:tgtEl>
                                        <p:attrNameLst>
                                          <p:attrName>style.visibility</p:attrName>
                                        </p:attrNameLst>
                                      </p:cBhvr>
                                      <p:to>
                                        <p:strVal val="visible"/>
                                      </p:to>
                                    </p:set>
                                    <p:animEffect transition="in" filter="fade">
                                      <p:cBhvr>
                                        <p:cTn id="115" dur="2000"/>
                                        <p:tgtEl>
                                          <p:spTgt spid="173"/>
                                        </p:tgtEl>
                                      </p:cBhvr>
                                    </p:animEffect>
                                  </p:childTnLst>
                                </p:cTn>
                              </p:par>
                              <p:par>
                                <p:cTn id="116" presetID="10" presetClass="entr" presetSubtype="0" fill="hold" nodeType="withEffect">
                                  <p:stCondLst>
                                    <p:cond delay="0"/>
                                  </p:stCondLst>
                                  <p:childTnLst>
                                    <p:set>
                                      <p:cBhvr>
                                        <p:cTn id="117" dur="1" fill="hold">
                                          <p:stCondLst>
                                            <p:cond delay="0"/>
                                          </p:stCondLst>
                                        </p:cTn>
                                        <p:tgtEl>
                                          <p:spTgt spid="174"/>
                                        </p:tgtEl>
                                        <p:attrNameLst>
                                          <p:attrName>style.visibility</p:attrName>
                                        </p:attrNameLst>
                                      </p:cBhvr>
                                      <p:to>
                                        <p:strVal val="visible"/>
                                      </p:to>
                                    </p:set>
                                    <p:animEffect transition="in" filter="fade">
                                      <p:cBhvr>
                                        <p:cTn id="118" dur="2000"/>
                                        <p:tgtEl>
                                          <p:spTgt spid="174"/>
                                        </p:tgtEl>
                                      </p:cBhvr>
                                    </p:animEffect>
                                  </p:childTnLst>
                                </p:cTn>
                              </p:par>
                              <p:par>
                                <p:cTn id="119" presetID="10" presetClass="entr" presetSubtype="0" fill="hold" nodeType="withEffect">
                                  <p:stCondLst>
                                    <p:cond delay="0"/>
                                  </p:stCondLst>
                                  <p:childTnLst>
                                    <p:set>
                                      <p:cBhvr>
                                        <p:cTn id="120" dur="1" fill="hold">
                                          <p:stCondLst>
                                            <p:cond delay="0"/>
                                          </p:stCondLst>
                                        </p:cTn>
                                        <p:tgtEl>
                                          <p:spTgt spid="175"/>
                                        </p:tgtEl>
                                        <p:attrNameLst>
                                          <p:attrName>style.visibility</p:attrName>
                                        </p:attrNameLst>
                                      </p:cBhvr>
                                      <p:to>
                                        <p:strVal val="visible"/>
                                      </p:to>
                                    </p:set>
                                    <p:animEffect transition="in" filter="fade">
                                      <p:cBhvr>
                                        <p:cTn id="121" dur="2000"/>
                                        <p:tgtEl>
                                          <p:spTgt spid="175"/>
                                        </p:tgtEl>
                                      </p:cBhvr>
                                    </p:animEffect>
                                  </p:childTnLst>
                                </p:cTn>
                              </p:par>
                              <p:par>
                                <p:cTn id="122" presetID="10" presetClass="entr" presetSubtype="0" fill="hold" nodeType="withEffect">
                                  <p:stCondLst>
                                    <p:cond delay="0"/>
                                  </p:stCondLst>
                                  <p:childTnLst>
                                    <p:set>
                                      <p:cBhvr>
                                        <p:cTn id="123" dur="1" fill="hold">
                                          <p:stCondLst>
                                            <p:cond delay="0"/>
                                          </p:stCondLst>
                                        </p:cTn>
                                        <p:tgtEl>
                                          <p:spTgt spid="176"/>
                                        </p:tgtEl>
                                        <p:attrNameLst>
                                          <p:attrName>style.visibility</p:attrName>
                                        </p:attrNameLst>
                                      </p:cBhvr>
                                      <p:to>
                                        <p:strVal val="visible"/>
                                      </p:to>
                                    </p:set>
                                    <p:animEffect transition="in" filter="fade">
                                      <p:cBhvr>
                                        <p:cTn id="124" dur="2000"/>
                                        <p:tgtEl>
                                          <p:spTgt spid="176"/>
                                        </p:tgtEl>
                                      </p:cBhvr>
                                    </p:animEffect>
                                  </p:childTnLst>
                                </p:cTn>
                              </p:par>
                              <p:par>
                                <p:cTn id="125" presetID="10" presetClass="entr" presetSubtype="0" fill="hold" nodeType="withEffect">
                                  <p:stCondLst>
                                    <p:cond delay="0"/>
                                  </p:stCondLst>
                                  <p:childTnLst>
                                    <p:set>
                                      <p:cBhvr>
                                        <p:cTn id="126" dur="1" fill="hold">
                                          <p:stCondLst>
                                            <p:cond delay="0"/>
                                          </p:stCondLst>
                                        </p:cTn>
                                        <p:tgtEl>
                                          <p:spTgt spid="177"/>
                                        </p:tgtEl>
                                        <p:attrNameLst>
                                          <p:attrName>style.visibility</p:attrName>
                                        </p:attrNameLst>
                                      </p:cBhvr>
                                      <p:to>
                                        <p:strVal val="visible"/>
                                      </p:to>
                                    </p:set>
                                    <p:animEffect transition="in" filter="fade">
                                      <p:cBhvr>
                                        <p:cTn id="127" dur="2000"/>
                                        <p:tgtEl>
                                          <p:spTgt spid="177"/>
                                        </p:tgtEl>
                                      </p:cBhvr>
                                    </p:animEffect>
                                  </p:childTnLst>
                                </p:cTn>
                              </p:par>
                              <p:par>
                                <p:cTn id="128" presetID="10" presetClass="entr" presetSubtype="0" fill="hold" nodeType="withEffect">
                                  <p:stCondLst>
                                    <p:cond delay="0"/>
                                  </p:stCondLst>
                                  <p:childTnLst>
                                    <p:set>
                                      <p:cBhvr>
                                        <p:cTn id="129" dur="1" fill="hold">
                                          <p:stCondLst>
                                            <p:cond delay="0"/>
                                          </p:stCondLst>
                                        </p:cTn>
                                        <p:tgtEl>
                                          <p:spTgt spid="178"/>
                                        </p:tgtEl>
                                        <p:attrNameLst>
                                          <p:attrName>style.visibility</p:attrName>
                                        </p:attrNameLst>
                                      </p:cBhvr>
                                      <p:to>
                                        <p:strVal val="visible"/>
                                      </p:to>
                                    </p:set>
                                    <p:animEffect transition="in" filter="fade">
                                      <p:cBhvr>
                                        <p:cTn id="130" dur="2000"/>
                                        <p:tgtEl>
                                          <p:spTgt spid="178"/>
                                        </p:tgtEl>
                                      </p:cBhvr>
                                    </p:animEffect>
                                  </p:childTnLst>
                                </p:cTn>
                              </p:par>
                              <p:par>
                                <p:cTn id="131" presetID="10" presetClass="entr" presetSubtype="0" fill="hold" nodeType="withEffect">
                                  <p:stCondLst>
                                    <p:cond delay="0"/>
                                  </p:stCondLst>
                                  <p:childTnLst>
                                    <p:set>
                                      <p:cBhvr>
                                        <p:cTn id="132" dur="1" fill="hold">
                                          <p:stCondLst>
                                            <p:cond delay="0"/>
                                          </p:stCondLst>
                                        </p:cTn>
                                        <p:tgtEl>
                                          <p:spTgt spid="179"/>
                                        </p:tgtEl>
                                        <p:attrNameLst>
                                          <p:attrName>style.visibility</p:attrName>
                                        </p:attrNameLst>
                                      </p:cBhvr>
                                      <p:to>
                                        <p:strVal val="visible"/>
                                      </p:to>
                                    </p:set>
                                    <p:animEffect transition="in" filter="fade">
                                      <p:cBhvr>
                                        <p:cTn id="133" dur="2000"/>
                                        <p:tgtEl>
                                          <p:spTgt spid="179"/>
                                        </p:tgtEl>
                                      </p:cBhvr>
                                    </p:animEffect>
                                  </p:childTnLst>
                                </p:cTn>
                              </p:par>
                              <p:par>
                                <p:cTn id="134" presetID="10" presetClass="entr" presetSubtype="0" fill="hold" nodeType="withEffect">
                                  <p:stCondLst>
                                    <p:cond delay="0"/>
                                  </p:stCondLst>
                                  <p:childTnLst>
                                    <p:set>
                                      <p:cBhvr>
                                        <p:cTn id="135" dur="1" fill="hold">
                                          <p:stCondLst>
                                            <p:cond delay="0"/>
                                          </p:stCondLst>
                                        </p:cTn>
                                        <p:tgtEl>
                                          <p:spTgt spid="180"/>
                                        </p:tgtEl>
                                        <p:attrNameLst>
                                          <p:attrName>style.visibility</p:attrName>
                                        </p:attrNameLst>
                                      </p:cBhvr>
                                      <p:to>
                                        <p:strVal val="visible"/>
                                      </p:to>
                                    </p:set>
                                    <p:animEffect transition="in" filter="fade">
                                      <p:cBhvr>
                                        <p:cTn id="136" dur="2000"/>
                                        <p:tgtEl>
                                          <p:spTgt spid="180"/>
                                        </p:tgtEl>
                                      </p:cBhvr>
                                    </p:animEffect>
                                  </p:childTnLst>
                                </p:cTn>
                              </p:par>
                              <p:par>
                                <p:cTn id="137" presetID="10" presetClass="entr" presetSubtype="0" fill="hold" nodeType="withEffect">
                                  <p:stCondLst>
                                    <p:cond delay="0"/>
                                  </p:stCondLst>
                                  <p:childTnLst>
                                    <p:set>
                                      <p:cBhvr>
                                        <p:cTn id="138" dur="1" fill="hold">
                                          <p:stCondLst>
                                            <p:cond delay="0"/>
                                          </p:stCondLst>
                                        </p:cTn>
                                        <p:tgtEl>
                                          <p:spTgt spid="181"/>
                                        </p:tgtEl>
                                        <p:attrNameLst>
                                          <p:attrName>style.visibility</p:attrName>
                                        </p:attrNameLst>
                                      </p:cBhvr>
                                      <p:to>
                                        <p:strVal val="visible"/>
                                      </p:to>
                                    </p:set>
                                    <p:animEffect transition="in" filter="fade">
                                      <p:cBhvr>
                                        <p:cTn id="139" dur="2000"/>
                                        <p:tgtEl>
                                          <p:spTgt spid="181"/>
                                        </p:tgtEl>
                                      </p:cBhvr>
                                    </p:animEffect>
                                  </p:childTnLst>
                                </p:cTn>
                              </p:par>
                              <p:par>
                                <p:cTn id="140" presetID="10" presetClass="entr" presetSubtype="0" fill="hold" nodeType="withEffect">
                                  <p:stCondLst>
                                    <p:cond delay="0"/>
                                  </p:stCondLst>
                                  <p:childTnLst>
                                    <p:set>
                                      <p:cBhvr>
                                        <p:cTn id="141" dur="1" fill="hold">
                                          <p:stCondLst>
                                            <p:cond delay="0"/>
                                          </p:stCondLst>
                                        </p:cTn>
                                        <p:tgtEl>
                                          <p:spTgt spid="182"/>
                                        </p:tgtEl>
                                        <p:attrNameLst>
                                          <p:attrName>style.visibility</p:attrName>
                                        </p:attrNameLst>
                                      </p:cBhvr>
                                      <p:to>
                                        <p:strVal val="visible"/>
                                      </p:to>
                                    </p:set>
                                    <p:animEffect transition="in" filter="fade">
                                      <p:cBhvr>
                                        <p:cTn id="142" dur="2000"/>
                                        <p:tgtEl>
                                          <p:spTgt spid="182"/>
                                        </p:tgtEl>
                                      </p:cBhvr>
                                    </p:animEffect>
                                  </p:childTnLst>
                                </p:cTn>
                              </p:par>
                              <p:par>
                                <p:cTn id="143" presetID="10" presetClass="entr" presetSubtype="0" fill="hold" nodeType="withEffect">
                                  <p:stCondLst>
                                    <p:cond delay="0"/>
                                  </p:stCondLst>
                                  <p:childTnLst>
                                    <p:set>
                                      <p:cBhvr>
                                        <p:cTn id="144" dur="1" fill="hold">
                                          <p:stCondLst>
                                            <p:cond delay="0"/>
                                          </p:stCondLst>
                                        </p:cTn>
                                        <p:tgtEl>
                                          <p:spTgt spid="183"/>
                                        </p:tgtEl>
                                        <p:attrNameLst>
                                          <p:attrName>style.visibility</p:attrName>
                                        </p:attrNameLst>
                                      </p:cBhvr>
                                      <p:to>
                                        <p:strVal val="visible"/>
                                      </p:to>
                                    </p:set>
                                    <p:animEffect transition="in" filter="fade">
                                      <p:cBhvr>
                                        <p:cTn id="145" dur="2000"/>
                                        <p:tgtEl>
                                          <p:spTgt spid="183"/>
                                        </p:tgtEl>
                                      </p:cBhvr>
                                    </p:animEffect>
                                  </p:childTnLst>
                                </p:cTn>
                              </p:par>
                              <p:par>
                                <p:cTn id="146" presetID="10" presetClass="entr" presetSubtype="0" fill="hold" nodeType="withEffect">
                                  <p:stCondLst>
                                    <p:cond delay="0"/>
                                  </p:stCondLst>
                                  <p:childTnLst>
                                    <p:set>
                                      <p:cBhvr>
                                        <p:cTn id="147" dur="1" fill="hold">
                                          <p:stCondLst>
                                            <p:cond delay="0"/>
                                          </p:stCondLst>
                                        </p:cTn>
                                        <p:tgtEl>
                                          <p:spTgt spid="184"/>
                                        </p:tgtEl>
                                        <p:attrNameLst>
                                          <p:attrName>style.visibility</p:attrName>
                                        </p:attrNameLst>
                                      </p:cBhvr>
                                      <p:to>
                                        <p:strVal val="visible"/>
                                      </p:to>
                                    </p:set>
                                    <p:animEffect transition="in" filter="fade">
                                      <p:cBhvr>
                                        <p:cTn id="148" dur="2000"/>
                                        <p:tgtEl>
                                          <p:spTgt spid="184"/>
                                        </p:tgtEl>
                                      </p:cBhvr>
                                    </p:animEffect>
                                  </p:childTnLst>
                                </p:cTn>
                              </p:par>
                              <p:par>
                                <p:cTn id="149" presetID="10" presetClass="entr" presetSubtype="0" fill="hold" nodeType="withEffect">
                                  <p:stCondLst>
                                    <p:cond delay="0"/>
                                  </p:stCondLst>
                                  <p:childTnLst>
                                    <p:set>
                                      <p:cBhvr>
                                        <p:cTn id="150" dur="1" fill="hold">
                                          <p:stCondLst>
                                            <p:cond delay="0"/>
                                          </p:stCondLst>
                                        </p:cTn>
                                        <p:tgtEl>
                                          <p:spTgt spid="185"/>
                                        </p:tgtEl>
                                        <p:attrNameLst>
                                          <p:attrName>style.visibility</p:attrName>
                                        </p:attrNameLst>
                                      </p:cBhvr>
                                      <p:to>
                                        <p:strVal val="visible"/>
                                      </p:to>
                                    </p:set>
                                    <p:animEffect transition="in" filter="fade">
                                      <p:cBhvr>
                                        <p:cTn id="151" dur="2000"/>
                                        <p:tgtEl>
                                          <p:spTgt spid="185"/>
                                        </p:tgtEl>
                                      </p:cBhvr>
                                    </p:animEffect>
                                  </p:childTnLst>
                                </p:cTn>
                              </p:par>
                              <p:par>
                                <p:cTn id="152" presetID="10" presetClass="entr" presetSubtype="0" fill="hold" nodeType="withEffect">
                                  <p:stCondLst>
                                    <p:cond delay="0"/>
                                  </p:stCondLst>
                                  <p:childTnLst>
                                    <p:set>
                                      <p:cBhvr>
                                        <p:cTn id="153" dur="1" fill="hold">
                                          <p:stCondLst>
                                            <p:cond delay="0"/>
                                          </p:stCondLst>
                                        </p:cTn>
                                        <p:tgtEl>
                                          <p:spTgt spid="186"/>
                                        </p:tgtEl>
                                        <p:attrNameLst>
                                          <p:attrName>style.visibility</p:attrName>
                                        </p:attrNameLst>
                                      </p:cBhvr>
                                      <p:to>
                                        <p:strVal val="visible"/>
                                      </p:to>
                                    </p:set>
                                    <p:animEffect transition="in" filter="fade">
                                      <p:cBhvr>
                                        <p:cTn id="154" dur="2000"/>
                                        <p:tgtEl>
                                          <p:spTgt spid="186"/>
                                        </p:tgtEl>
                                      </p:cBhvr>
                                    </p:animEffect>
                                  </p:childTnLst>
                                </p:cTn>
                              </p:par>
                              <p:par>
                                <p:cTn id="155" presetID="10" presetClass="entr" presetSubtype="0" fill="hold" nodeType="withEffect">
                                  <p:stCondLst>
                                    <p:cond delay="0"/>
                                  </p:stCondLst>
                                  <p:childTnLst>
                                    <p:set>
                                      <p:cBhvr>
                                        <p:cTn id="156" dur="1" fill="hold">
                                          <p:stCondLst>
                                            <p:cond delay="0"/>
                                          </p:stCondLst>
                                        </p:cTn>
                                        <p:tgtEl>
                                          <p:spTgt spid="187"/>
                                        </p:tgtEl>
                                        <p:attrNameLst>
                                          <p:attrName>style.visibility</p:attrName>
                                        </p:attrNameLst>
                                      </p:cBhvr>
                                      <p:to>
                                        <p:strVal val="visible"/>
                                      </p:to>
                                    </p:set>
                                    <p:animEffect transition="in" filter="fade">
                                      <p:cBhvr>
                                        <p:cTn id="157" dur="2000"/>
                                        <p:tgtEl>
                                          <p:spTgt spid="187"/>
                                        </p:tgtEl>
                                      </p:cBhvr>
                                    </p:animEffect>
                                  </p:childTnLst>
                                </p:cTn>
                              </p:par>
                              <p:par>
                                <p:cTn id="158" presetID="10" presetClass="entr" presetSubtype="0" fill="hold" nodeType="withEffect">
                                  <p:stCondLst>
                                    <p:cond delay="0"/>
                                  </p:stCondLst>
                                  <p:childTnLst>
                                    <p:set>
                                      <p:cBhvr>
                                        <p:cTn id="159" dur="1" fill="hold">
                                          <p:stCondLst>
                                            <p:cond delay="0"/>
                                          </p:stCondLst>
                                        </p:cTn>
                                        <p:tgtEl>
                                          <p:spTgt spid="188"/>
                                        </p:tgtEl>
                                        <p:attrNameLst>
                                          <p:attrName>style.visibility</p:attrName>
                                        </p:attrNameLst>
                                      </p:cBhvr>
                                      <p:to>
                                        <p:strVal val="visible"/>
                                      </p:to>
                                    </p:set>
                                    <p:animEffect transition="in" filter="fade">
                                      <p:cBhvr>
                                        <p:cTn id="160" dur="20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
          <p:cNvSpPr/>
          <p:nvPr/>
        </p:nvSpPr>
        <p:spPr>
          <a:xfrm>
            <a:off x="793790" y="753785"/>
            <a:ext cx="4536519" cy="566976"/>
          </a:xfrm>
          <a:prstGeom prst="rect">
            <a:avLst/>
          </a:prstGeom>
          <a:noFill/>
          <a:ln>
            <a:noFill/>
          </a:ln>
        </p:spPr>
        <p:txBody>
          <a:bodyPr spcFirstLastPara="1" wrap="square" lIns="0" tIns="0" rIns="0" bIns="0" anchor="t" anchorCtr="0">
            <a:noAutofit/>
          </a:bodyPr>
          <a:lstStyle/>
          <a:p>
            <a:pPr marL="0" marR="0" lvl="0" indent="0" algn="l" rtl="0">
              <a:lnSpc>
                <a:spcPct val="125352"/>
              </a:lnSpc>
              <a:spcBef>
                <a:spcPts val="0"/>
              </a:spcBef>
              <a:spcAft>
                <a:spcPts val="0"/>
              </a:spcAft>
              <a:buClr>
                <a:srgbClr val="000000"/>
              </a:buClr>
              <a:buSzPts val="3550"/>
              <a:buFont typeface="Inter"/>
              <a:buNone/>
            </a:pPr>
            <a:r>
              <a:rPr lang="en-US" sz="3550" b="1">
                <a:solidFill>
                  <a:srgbClr val="000000"/>
                </a:solidFill>
                <a:latin typeface="Inter"/>
                <a:ea typeface="Inter"/>
                <a:cs typeface="Inter"/>
                <a:sym typeface="Inter"/>
              </a:rPr>
              <a:t>Application</a:t>
            </a:r>
            <a:endParaRPr sz="3550">
              <a:solidFill>
                <a:schemeClr val="dk1"/>
              </a:solidFill>
              <a:latin typeface="Calibri"/>
              <a:ea typeface="Calibri"/>
              <a:cs typeface="Calibri"/>
              <a:sym typeface="Calibri"/>
            </a:endParaRPr>
          </a:p>
        </p:txBody>
      </p:sp>
      <p:sp>
        <p:nvSpPr>
          <p:cNvPr id="197" name="Google Shape;197;p4"/>
          <p:cNvSpPr/>
          <p:nvPr/>
        </p:nvSpPr>
        <p:spPr>
          <a:xfrm>
            <a:off x="793790" y="1683663"/>
            <a:ext cx="130428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th, 2025 The Consultant</a:t>
            </a:r>
            <a:endParaRPr sz="1400">
              <a:solidFill>
                <a:schemeClr val="dk1"/>
              </a:solidFill>
              <a:latin typeface="Calibri"/>
              <a:ea typeface="Calibri"/>
              <a:cs typeface="Calibri"/>
              <a:sym typeface="Calibri"/>
            </a:endParaRPr>
          </a:p>
        </p:txBody>
      </p:sp>
      <p:sp>
        <p:nvSpPr>
          <p:cNvPr id="198" name="Google Shape;198;p4"/>
          <p:cNvSpPr/>
          <p:nvPr/>
        </p:nvSpPr>
        <p:spPr>
          <a:xfrm>
            <a:off x="793790" y="2246114"/>
            <a:ext cx="2721888" cy="340162"/>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000000"/>
              </a:buClr>
              <a:buSzPts val="2100"/>
              <a:buFont typeface="Inter"/>
              <a:buNone/>
            </a:pPr>
            <a:r>
              <a:rPr lang="en-US" sz="2100" b="1">
                <a:solidFill>
                  <a:srgbClr val="000000"/>
                </a:solidFill>
                <a:latin typeface="Inter"/>
                <a:ea typeface="Inter"/>
                <a:cs typeface="Inter"/>
                <a:sym typeface="Inter"/>
              </a:rPr>
              <a:t>IDB Bhaban,</a:t>
            </a:r>
            <a:endParaRPr sz="2100">
              <a:solidFill>
                <a:schemeClr val="dk1"/>
              </a:solidFill>
              <a:latin typeface="Calibri"/>
              <a:ea typeface="Calibri"/>
              <a:cs typeface="Calibri"/>
              <a:sym typeface="Calibri"/>
            </a:endParaRPr>
          </a:p>
        </p:txBody>
      </p:sp>
      <p:sp>
        <p:nvSpPr>
          <p:cNvPr id="199" name="Google Shape;199;p4"/>
          <p:cNvSpPr/>
          <p:nvPr/>
        </p:nvSpPr>
        <p:spPr>
          <a:xfrm>
            <a:off x="793790" y="2858453"/>
            <a:ext cx="3746183" cy="340162"/>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000000"/>
              </a:buClr>
              <a:buSzPts val="2100"/>
              <a:buFont typeface="Inter"/>
              <a:buNone/>
            </a:pPr>
            <a:r>
              <a:rPr lang="en-US" sz="2100" b="1">
                <a:solidFill>
                  <a:srgbClr val="000000"/>
                </a:solidFill>
                <a:latin typeface="Inter"/>
                <a:ea typeface="Inter"/>
                <a:cs typeface="Inter"/>
                <a:sym typeface="Inter"/>
              </a:rPr>
              <a:t>Sher e Bangla, Nagar, Dhaka</a:t>
            </a:r>
            <a:endParaRPr sz="2100">
              <a:solidFill>
                <a:schemeClr val="dk1"/>
              </a:solidFill>
              <a:latin typeface="Calibri"/>
              <a:ea typeface="Calibri"/>
              <a:cs typeface="Calibri"/>
              <a:sym typeface="Calibri"/>
            </a:endParaRPr>
          </a:p>
        </p:txBody>
      </p:sp>
      <p:sp>
        <p:nvSpPr>
          <p:cNvPr id="200" name="Google Shape;200;p4"/>
          <p:cNvSpPr/>
          <p:nvPr/>
        </p:nvSpPr>
        <p:spPr>
          <a:xfrm>
            <a:off x="793790" y="3470791"/>
            <a:ext cx="130428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Subject : Project proposal letter for the Hostel Management System.</a:t>
            </a:r>
            <a:endParaRPr sz="1400">
              <a:solidFill>
                <a:schemeClr val="dk1"/>
              </a:solidFill>
              <a:latin typeface="Calibri"/>
              <a:ea typeface="Calibri"/>
              <a:cs typeface="Calibri"/>
              <a:sym typeface="Calibri"/>
            </a:endParaRPr>
          </a:p>
        </p:txBody>
      </p:sp>
      <p:sp>
        <p:nvSpPr>
          <p:cNvPr id="201" name="Google Shape;201;p4"/>
          <p:cNvSpPr/>
          <p:nvPr/>
        </p:nvSpPr>
        <p:spPr>
          <a:xfrm>
            <a:off x="793790" y="4033242"/>
            <a:ext cx="2721888" cy="340162"/>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000000"/>
              </a:buClr>
              <a:buSzPts val="2100"/>
              <a:buFont typeface="Inter"/>
              <a:buNone/>
            </a:pPr>
            <a:r>
              <a:rPr lang="en-US" sz="2100" b="1">
                <a:solidFill>
                  <a:srgbClr val="000000"/>
                </a:solidFill>
                <a:latin typeface="Inter"/>
                <a:ea typeface="Inter"/>
                <a:cs typeface="Inter"/>
                <a:sym typeface="Inter"/>
              </a:rPr>
              <a:t>Dear sir,</a:t>
            </a:r>
            <a:endParaRPr sz="2100">
              <a:solidFill>
                <a:schemeClr val="dk1"/>
              </a:solidFill>
              <a:latin typeface="Calibri"/>
              <a:ea typeface="Calibri"/>
              <a:cs typeface="Calibri"/>
              <a:sym typeface="Calibri"/>
            </a:endParaRPr>
          </a:p>
        </p:txBody>
      </p:sp>
      <p:sp>
        <p:nvSpPr>
          <p:cNvPr id="202" name="Google Shape;202;p4"/>
          <p:cNvSpPr/>
          <p:nvPr/>
        </p:nvSpPr>
        <p:spPr>
          <a:xfrm>
            <a:off x="793790" y="4645581"/>
            <a:ext cx="13042821" cy="1161098"/>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Thank you for offering us a great opportunity to make a real life project based on our core course that is Web Development with PHP and Framework(WDPF). In this project, I would like to inform you that We have decided to make a project on Hostel management System, which is most important for every social media owner. I have studied about the various aspects of the system and make a proposal accordingly which is enclosed here with for your kind perusal. So, We think you will finally Approved the project and help to utilize our creativity.</a:t>
            </a:r>
            <a:endParaRPr sz="1400">
              <a:solidFill>
                <a:schemeClr val="dk1"/>
              </a:solidFill>
              <a:latin typeface="Calibri"/>
              <a:ea typeface="Calibri"/>
              <a:cs typeface="Calibri"/>
              <a:sym typeface="Calibri"/>
            </a:endParaRPr>
          </a:p>
        </p:txBody>
      </p:sp>
      <p:sp>
        <p:nvSpPr>
          <p:cNvPr id="203" name="Google Shape;203;p4"/>
          <p:cNvSpPr/>
          <p:nvPr/>
        </p:nvSpPr>
        <p:spPr>
          <a:xfrm>
            <a:off x="793790" y="6078855"/>
            <a:ext cx="2721888" cy="340162"/>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000000"/>
              </a:buClr>
              <a:buSzPts val="2100"/>
              <a:buFont typeface="Inter"/>
              <a:buNone/>
            </a:pPr>
            <a:r>
              <a:rPr lang="en-US" sz="2100" b="1">
                <a:solidFill>
                  <a:srgbClr val="000000"/>
                </a:solidFill>
                <a:latin typeface="Inter"/>
                <a:ea typeface="Inter"/>
                <a:cs typeface="Inter"/>
                <a:sym typeface="Inter"/>
              </a:rPr>
              <a:t>Sincerely,</a:t>
            </a:r>
            <a:endParaRPr sz="2100">
              <a:solidFill>
                <a:schemeClr val="dk1"/>
              </a:solidFill>
              <a:latin typeface="Calibri"/>
              <a:ea typeface="Calibri"/>
              <a:cs typeface="Calibri"/>
              <a:sym typeface="Calibri"/>
            </a:endParaRPr>
          </a:p>
        </p:txBody>
      </p:sp>
      <p:sp>
        <p:nvSpPr>
          <p:cNvPr id="204" name="Google Shape;204;p4"/>
          <p:cNvSpPr/>
          <p:nvPr/>
        </p:nvSpPr>
        <p:spPr>
          <a:xfrm>
            <a:off x="793790" y="6691193"/>
            <a:ext cx="130428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Name: </a:t>
            </a:r>
            <a:r>
              <a:rPr lang="en-US">
                <a:solidFill>
                  <a:srgbClr val="272525"/>
                </a:solidFill>
                <a:latin typeface="Inter"/>
                <a:ea typeface="Inter"/>
                <a:cs typeface="Inter"/>
                <a:sym typeface="Inter"/>
              </a:rPr>
              <a:t>Osman goni</a:t>
            </a:r>
            <a:endParaRPr/>
          </a:p>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Batch: WDPF/NCLC-M/65/01</a:t>
            </a:r>
            <a:endParaRPr sz="1400">
              <a:solidFill>
                <a:schemeClr val="dk1"/>
              </a:solidFill>
              <a:latin typeface="Calibri"/>
              <a:ea typeface="Calibri"/>
              <a:cs typeface="Calibri"/>
              <a:sym typeface="Calibri"/>
            </a:endParaRPr>
          </a:p>
        </p:txBody>
      </p:sp>
      <p:sp>
        <p:nvSpPr>
          <p:cNvPr id="205" name="Google Shape;205;p4"/>
          <p:cNvSpPr/>
          <p:nvPr/>
        </p:nvSpPr>
        <p:spPr>
          <a:xfrm>
            <a:off x="793790" y="7185541"/>
            <a:ext cx="13042821" cy="290274"/>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Round - 65</a:t>
            </a:r>
            <a:endParaRPr sz="1400">
              <a:solidFill>
                <a:schemeClr val="dk1"/>
              </a:solidFill>
              <a:latin typeface="Calibri"/>
              <a:ea typeface="Calibri"/>
              <a:cs typeface="Calibri"/>
              <a:sym typeface="Calibri"/>
            </a:endParaRP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5"/>
          <p:cNvSpPr/>
          <p:nvPr/>
        </p:nvSpPr>
        <p:spPr>
          <a:xfrm>
            <a:off x="791647" y="623053"/>
            <a:ext cx="7255073" cy="1046083"/>
          </a:xfrm>
          <a:prstGeom prst="rect">
            <a:avLst/>
          </a:prstGeom>
          <a:noFill/>
          <a:ln>
            <a:noFill/>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a:solidFill>
                  <a:srgbClr val="000000"/>
                </a:solidFill>
                <a:latin typeface="Inter"/>
                <a:ea typeface="Inter"/>
                <a:cs typeface="Inter"/>
                <a:sym typeface="Inter"/>
              </a:rPr>
              <a:t>Introduction</a:t>
            </a:r>
            <a:endParaRPr sz="4450">
              <a:solidFill>
                <a:schemeClr val="dk1"/>
              </a:solidFill>
              <a:latin typeface="Calibri"/>
              <a:ea typeface="Calibri"/>
              <a:cs typeface="Calibri"/>
              <a:sym typeface="Calibri"/>
            </a:endParaRPr>
          </a:p>
        </p:txBody>
      </p:sp>
      <p:sp>
        <p:nvSpPr>
          <p:cNvPr id="212" name="Google Shape;212;p5"/>
          <p:cNvSpPr/>
          <p:nvPr/>
        </p:nvSpPr>
        <p:spPr>
          <a:xfrm>
            <a:off x="791647" y="1669137"/>
            <a:ext cx="13047107" cy="5937409"/>
          </a:xfrm>
          <a:prstGeom prst="rect">
            <a:avLst/>
          </a:prstGeom>
          <a:noFill/>
          <a:ln>
            <a:noFill/>
          </a:ln>
        </p:spPr>
        <p:txBody>
          <a:bodyPr spcFirstLastPara="1" wrap="square" lIns="0" tIns="0" rIns="0" bIns="0" anchor="t" anchorCtr="0">
            <a:noAutofit/>
          </a:bodyPr>
          <a:lstStyle/>
          <a:p>
            <a:pPr marL="0" marR="0" lvl="0" indent="0" algn="l" rtl="0">
              <a:lnSpc>
                <a:spcPct val="124528"/>
              </a:lnSpc>
              <a:spcBef>
                <a:spcPts val="0"/>
              </a:spcBef>
              <a:spcAft>
                <a:spcPts val="0"/>
              </a:spcAft>
              <a:buClr>
                <a:srgbClr val="000000"/>
              </a:buClr>
              <a:buSzPts val="2650"/>
              <a:buFont typeface="Calibri"/>
              <a:buNone/>
            </a:pPr>
            <a:r>
              <a:rPr lang="en-US" sz="2650" b="1">
                <a:solidFill>
                  <a:srgbClr val="000000"/>
                </a:solidFill>
                <a:latin typeface="Calibri"/>
                <a:ea typeface="Calibri"/>
                <a:cs typeface="Calibri"/>
                <a:sym typeface="Calibri"/>
              </a:rPr>
              <a:t>In our current era of automated systems with it being either software or hardware, it's not advisable to be using manual system. Hostels without a management system are usually done manually. Registration forms verification to other data saving processes are done manually and most at times, they are written on paper. Thus a lot of repetitions can be avoided with an automated system. The drawbacks of existing systems lead to the design of a computerized system that will help reduce a lot of manual inputs. With this system in place, we can improve the efficiency of the system, thus overcome the drawbacks of the existing manual system. This system is designed in favors of the hostel management which helps them to save the records of the students about their rooms and other things. It helps them from the manual work from which it is very difficult to find the record of the students and the mess bills of the students, and the information of about the those ones who had left the hostel years before.</a:t>
            </a:r>
            <a:endParaRPr sz="2650">
              <a:solidFill>
                <a:schemeClr val="dk1"/>
              </a:solidFill>
              <a:latin typeface="Calibri"/>
              <a:ea typeface="Calibri"/>
              <a:cs typeface="Calibri"/>
              <a:sym typeface="Calibri"/>
            </a:endParaRPr>
          </a:p>
        </p:txBody>
      </p:sp>
      <p:cxnSp>
        <p:nvCxnSpPr>
          <p:cNvPr id="213" name="Google Shape;213;p5"/>
          <p:cNvCxnSpPr/>
          <p:nvPr/>
        </p:nvCxnSpPr>
        <p:spPr>
          <a:xfrm>
            <a:off x="791647" y="1337310"/>
            <a:ext cx="2991683" cy="0"/>
          </a:xfrm>
          <a:prstGeom prst="straightConnector1">
            <a:avLst/>
          </a:prstGeom>
          <a:noFill/>
          <a:ln w="9525" cap="flat" cmpd="sng">
            <a:solidFill>
              <a:schemeClr val="dk1"/>
            </a:solidFill>
            <a:prstDash val="solid"/>
            <a:miter lim="800000"/>
            <a:headEnd type="none" w="sm" len="sm"/>
            <a:tailEnd type="none" w="sm" len="sm"/>
          </a:ln>
        </p:spPr>
      </p:cxnSp>
      <p:cxnSp>
        <p:nvCxnSpPr>
          <p:cNvPr id="214" name="Google Shape;214;p5"/>
          <p:cNvCxnSpPr/>
          <p:nvPr/>
        </p:nvCxnSpPr>
        <p:spPr>
          <a:xfrm>
            <a:off x="791647" y="1485900"/>
            <a:ext cx="2991683" cy="0"/>
          </a:xfrm>
          <a:prstGeom prst="straightConnector1">
            <a:avLst/>
          </a:prstGeom>
          <a:noFill/>
          <a:ln w="9525" cap="flat" cmpd="sng">
            <a:solidFill>
              <a:schemeClr val="dk1"/>
            </a:solidFill>
            <a:prstDash val="solid"/>
            <a:miter lim="800000"/>
            <a:headEnd type="none" w="sm" len="sm"/>
            <a:tailEnd type="none" w="sm" len="sm"/>
          </a:ln>
        </p:spPr>
      </p:cxnSp>
      <p:sp>
        <p:nvSpPr>
          <p:cNvPr id="215" name="Google Shape;215;p5"/>
          <p:cNvSpPr/>
          <p:nvPr/>
        </p:nvSpPr>
        <p:spPr>
          <a:xfrm>
            <a:off x="0" y="-1009"/>
            <a:ext cx="14653259" cy="236664"/>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5"/>
          <p:cNvSpPr/>
          <p:nvPr/>
        </p:nvSpPr>
        <p:spPr>
          <a:xfrm>
            <a:off x="0" y="7992936"/>
            <a:ext cx="14630400" cy="236664"/>
          </a:xfrm>
          <a:prstGeom prst="rect">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5"/>
          <p:cNvSpPr/>
          <p:nvPr/>
        </p:nvSpPr>
        <p:spPr>
          <a:xfrm>
            <a:off x="0" y="236664"/>
            <a:ext cx="45719" cy="7756272"/>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5"/>
          <p:cNvSpPr/>
          <p:nvPr/>
        </p:nvSpPr>
        <p:spPr>
          <a:xfrm>
            <a:off x="14584681" y="236664"/>
            <a:ext cx="45719" cy="7756272"/>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2"/>
                                        </p:tgtEl>
                                        <p:attrNameLst>
                                          <p:attrName>style.visibility</p:attrName>
                                        </p:attrNameLst>
                                      </p:cBhvr>
                                      <p:to>
                                        <p:strVal val="visible"/>
                                      </p:to>
                                    </p:set>
                                    <p:animEffect transition="in" filter="fade">
                                      <p:cBhvr>
                                        <p:cTn id="12" dur="1250"/>
                                        <p:tgtEl>
                                          <p:spTgt spid="2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xEl>
                                              <p:pRg st="0" end="0"/>
                                            </p:txEl>
                                          </p:spTgt>
                                        </p:tgtEl>
                                        <p:attrNameLst>
                                          <p:attrName>style.visibility</p:attrName>
                                        </p:attrNameLst>
                                      </p:cBhvr>
                                      <p:to>
                                        <p:strVal val="visible"/>
                                      </p:to>
                                    </p:set>
                                    <p:animEffect transition="in" filter="fade">
                                      <p:cBhvr>
                                        <p:cTn id="17" dur="1000"/>
                                        <p:tgtEl>
                                          <p:spTgt spid="2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6"/>
          <p:cNvSpPr/>
          <p:nvPr/>
        </p:nvSpPr>
        <p:spPr>
          <a:xfrm>
            <a:off x="741680" y="938333"/>
            <a:ext cx="10034785" cy="650240"/>
          </a:xfrm>
          <a:prstGeom prst="rect">
            <a:avLst/>
          </a:prstGeom>
          <a:gradFill>
            <a:gsLst>
              <a:gs pos="0">
                <a:srgbClr val="F7FBF4"/>
              </a:gs>
              <a:gs pos="74000">
                <a:srgbClr val="BDDCA8"/>
              </a:gs>
              <a:gs pos="83000">
                <a:srgbClr val="BDDCA8"/>
              </a:gs>
              <a:gs pos="100000">
                <a:srgbClr val="D3E7C5"/>
              </a:gs>
            </a:gsLst>
            <a:lin ang="6000000" scaled="0"/>
          </a:gradFill>
          <a:ln w="9525" cap="flat" cmpd="sng">
            <a:solidFill>
              <a:srgbClr val="FFD966"/>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24719"/>
              </a:lnSpc>
              <a:spcBef>
                <a:spcPts val="0"/>
              </a:spcBef>
              <a:spcAft>
                <a:spcPts val="0"/>
              </a:spcAft>
              <a:buClr>
                <a:srgbClr val="000000"/>
              </a:buClr>
              <a:buSzPts val="4450"/>
              <a:buFont typeface="Inter"/>
              <a:buNone/>
            </a:pPr>
            <a:r>
              <a:rPr lang="en-US" sz="4450" b="1">
                <a:solidFill>
                  <a:srgbClr val="000000"/>
                </a:solidFill>
                <a:latin typeface="Inter"/>
                <a:ea typeface="Inter"/>
                <a:cs typeface="Inter"/>
                <a:sym typeface="Inter"/>
              </a:rPr>
              <a:t>Objectives</a:t>
            </a:r>
            <a:endParaRPr sz="4450">
              <a:solidFill>
                <a:schemeClr val="dk1"/>
              </a:solidFill>
              <a:latin typeface="Calibri"/>
              <a:ea typeface="Calibri"/>
              <a:cs typeface="Calibri"/>
              <a:sym typeface="Calibri"/>
            </a:endParaRPr>
          </a:p>
        </p:txBody>
      </p:sp>
      <p:sp>
        <p:nvSpPr>
          <p:cNvPr id="225" name="Google Shape;225;p6"/>
          <p:cNvSpPr/>
          <p:nvPr/>
        </p:nvSpPr>
        <p:spPr>
          <a:xfrm>
            <a:off x="741680" y="1737360"/>
            <a:ext cx="13042821" cy="4145280"/>
          </a:xfrm>
          <a:prstGeom prst="rect">
            <a:avLst/>
          </a:prstGeom>
          <a:noFill/>
          <a:ln>
            <a:noFill/>
          </a:ln>
        </p:spPr>
        <p:txBody>
          <a:bodyPr spcFirstLastPara="1" wrap="square" lIns="0" tIns="0" rIns="0" bIns="0" anchor="t" anchorCtr="0">
            <a:noAutofit/>
          </a:bodyPr>
          <a:lstStyle/>
          <a:p>
            <a:pPr marL="0" marR="0" lvl="0" indent="0" algn="l" rtl="0">
              <a:lnSpc>
                <a:spcPct val="123611"/>
              </a:lnSpc>
              <a:spcBef>
                <a:spcPts val="0"/>
              </a:spcBef>
              <a:spcAft>
                <a:spcPts val="0"/>
              </a:spcAft>
              <a:buClr>
                <a:srgbClr val="262626"/>
              </a:buClr>
              <a:buSzPts val="3600"/>
              <a:buFont typeface="Calibri"/>
              <a:buNone/>
            </a:pPr>
            <a:r>
              <a:rPr lang="en-US" sz="3600">
                <a:solidFill>
                  <a:srgbClr val="262626"/>
                </a:solidFill>
                <a:latin typeface="Calibri"/>
                <a:ea typeface="Calibri"/>
                <a:cs typeface="Calibri"/>
                <a:sym typeface="Calibri"/>
              </a:rPr>
              <a:t>The core aim of the Hostel Management System is to streamline and digitize the everyday operations of hostel administration. This application focuses on efficiently managing information related to rent, allottees, hostels, rooms, beds, and payments. By eliminating the traditional manual system, it introduces a structured digital workflow that improves accuracy, saves time, and reduces paperwork.</a:t>
            </a:r>
            <a:endParaRPr sz="3550">
              <a:solidFill>
                <a:srgbClr val="262626"/>
              </a:solidFill>
              <a:latin typeface="Calibri"/>
              <a:ea typeface="Calibri"/>
              <a:cs typeface="Calibri"/>
              <a:sym typeface="Calibri"/>
            </a:endParaRPr>
          </a:p>
        </p:txBody>
      </p:sp>
      <p:sp>
        <p:nvSpPr>
          <p:cNvPr id="226" name="Google Shape;226;p6"/>
          <p:cNvSpPr/>
          <p:nvPr/>
        </p:nvSpPr>
        <p:spPr>
          <a:xfrm>
            <a:off x="-5080" y="0"/>
            <a:ext cx="152400" cy="822960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6"/>
          <p:cNvSpPr/>
          <p:nvPr/>
        </p:nvSpPr>
        <p:spPr>
          <a:xfrm>
            <a:off x="274975" y="1828800"/>
            <a:ext cx="152400" cy="640080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6"/>
          <p:cNvSpPr/>
          <p:nvPr/>
        </p:nvSpPr>
        <p:spPr>
          <a:xfrm flipH="1">
            <a:off x="555029" y="757936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6"/>
          <p:cNvSpPr/>
          <p:nvPr/>
        </p:nvSpPr>
        <p:spPr>
          <a:xfrm flipH="1">
            <a:off x="977724" y="744366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6"/>
          <p:cNvSpPr/>
          <p:nvPr/>
        </p:nvSpPr>
        <p:spPr>
          <a:xfrm flipH="1">
            <a:off x="1266185" y="757936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6"/>
          <p:cNvSpPr/>
          <p:nvPr/>
        </p:nvSpPr>
        <p:spPr>
          <a:xfrm flipH="1">
            <a:off x="1630017" y="747414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6"/>
          <p:cNvSpPr/>
          <p:nvPr/>
        </p:nvSpPr>
        <p:spPr>
          <a:xfrm flipH="1">
            <a:off x="1984343" y="7579360"/>
            <a:ext cx="189936"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6"/>
          <p:cNvSpPr/>
          <p:nvPr/>
        </p:nvSpPr>
        <p:spPr>
          <a:xfrm flipH="1">
            <a:off x="2308362" y="745021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6"/>
          <p:cNvSpPr/>
          <p:nvPr/>
        </p:nvSpPr>
        <p:spPr>
          <a:xfrm flipH="1">
            <a:off x="2634043" y="758952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6"/>
          <p:cNvSpPr/>
          <p:nvPr/>
        </p:nvSpPr>
        <p:spPr>
          <a:xfrm flipH="1">
            <a:off x="3660607" y="74400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6"/>
          <p:cNvSpPr/>
          <p:nvPr/>
        </p:nvSpPr>
        <p:spPr>
          <a:xfrm flipH="1">
            <a:off x="4069530" y="758952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6"/>
          <p:cNvSpPr/>
          <p:nvPr/>
        </p:nvSpPr>
        <p:spPr>
          <a:xfrm flipH="1">
            <a:off x="4397206" y="74400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6"/>
          <p:cNvSpPr/>
          <p:nvPr/>
        </p:nvSpPr>
        <p:spPr>
          <a:xfrm flipH="1">
            <a:off x="4813939" y="757936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6"/>
          <p:cNvSpPr/>
          <p:nvPr/>
        </p:nvSpPr>
        <p:spPr>
          <a:xfrm flipH="1">
            <a:off x="5186219" y="7456764"/>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6"/>
          <p:cNvSpPr/>
          <p:nvPr/>
        </p:nvSpPr>
        <p:spPr>
          <a:xfrm flipH="1">
            <a:off x="5590166" y="755542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6"/>
          <p:cNvSpPr/>
          <p:nvPr/>
        </p:nvSpPr>
        <p:spPr>
          <a:xfrm flipH="1">
            <a:off x="5988982" y="74400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6"/>
          <p:cNvSpPr/>
          <p:nvPr/>
        </p:nvSpPr>
        <p:spPr>
          <a:xfrm flipH="1">
            <a:off x="6368009" y="758952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6"/>
          <p:cNvSpPr/>
          <p:nvPr/>
        </p:nvSpPr>
        <p:spPr>
          <a:xfrm flipH="1">
            <a:off x="7065626" y="7629484"/>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6"/>
          <p:cNvSpPr/>
          <p:nvPr/>
        </p:nvSpPr>
        <p:spPr>
          <a:xfrm flipH="1">
            <a:off x="7407787" y="745021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6"/>
          <p:cNvSpPr/>
          <p:nvPr/>
        </p:nvSpPr>
        <p:spPr>
          <a:xfrm flipH="1">
            <a:off x="7799171" y="758952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6"/>
          <p:cNvSpPr/>
          <p:nvPr/>
        </p:nvSpPr>
        <p:spPr>
          <a:xfrm flipH="1">
            <a:off x="8177331" y="74908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6"/>
          <p:cNvSpPr/>
          <p:nvPr/>
        </p:nvSpPr>
        <p:spPr>
          <a:xfrm flipH="1">
            <a:off x="8567101" y="763242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6"/>
          <p:cNvSpPr/>
          <p:nvPr/>
        </p:nvSpPr>
        <p:spPr>
          <a:xfrm flipH="1">
            <a:off x="8922283" y="7469184"/>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6"/>
          <p:cNvSpPr/>
          <p:nvPr/>
        </p:nvSpPr>
        <p:spPr>
          <a:xfrm flipH="1">
            <a:off x="9313667" y="764484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6"/>
          <p:cNvSpPr/>
          <p:nvPr/>
        </p:nvSpPr>
        <p:spPr>
          <a:xfrm flipH="1">
            <a:off x="9762527" y="748430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6"/>
          <p:cNvSpPr/>
          <p:nvPr/>
        </p:nvSpPr>
        <p:spPr>
          <a:xfrm flipH="1">
            <a:off x="10116853" y="758952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6"/>
          <p:cNvSpPr/>
          <p:nvPr/>
        </p:nvSpPr>
        <p:spPr>
          <a:xfrm flipH="1">
            <a:off x="10524846" y="748430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6"/>
          <p:cNvSpPr/>
          <p:nvPr/>
        </p:nvSpPr>
        <p:spPr>
          <a:xfrm flipH="1">
            <a:off x="10948495" y="760984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6"/>
          <p:cNvSpPr/>
          <p:nvPr/>
        </p:nvSpPr>
        <p:spPr>
          <a:xfrm flipH="1">
            <a:off x="11305277" y="748430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6"/>
          <p:cNvSpPr/>
          <p:nvPr/>
        </p:nvSpPr>
        <p:spPr>
          <a:xfrm flipH="1">
            <a:off x="11728926" y="760984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6"/>
          <p:cNvSpPr/>
          <p:nvPr/>
        </p:nvSpPr>
        <p:spPr>
          <a:xfrm flipH="1">
            <a:off x="12115767" y="744366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6"/>
          <p:cNvSpPr/>
          <p:nvPr/>
        </p:nvSpPr>
        <p:spPr>
          <a:xfrm flipH="1">
            <a:off x="12115767" y="74400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8" name="Google Shape;258;p6"/>
          <p:cNvSpPr/>
          <p:nvPr/>
        </p:nvSpPr>
        <p:spPr>
          <a:xfrm flipH="1">
            <a:off x="12501336" y="757936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9" name="Google Shape;259;p6"/>
          <p:cNvSpPr/>
          <p:nvPr/>
        </p:nvSpPr>
        <p:spPr>
          <a:xfrm flipH="1">
            <a:off x="12878086" y="748430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6"/>
          <p:cNvSpPr/>
          <p:nvPr/>
        </p:nvSpPr>
        <p:spPr>
          <a:xfrm flipH="1">
            <a:off x="13213336" y="757936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6"/>
          <p:cNvSpPr/>
          <p:nvPr/>
        </p:nvSpPr>
        <p:spPr>
          <a:xfrm flipH="1">
            <a:off x="13590086" y="74400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6"/>
          <p:cNvSpPr/>
          <p:nvPr/>
        </p:nvSpPr>
        <p:spPr>
          <a:xfrm flipH="1">
            <a:off x="14014174" y="755542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6"/>
          <p:cNvSpPr/>
          <p:nvPr/>
        </p:nvSpPr>
        <p:spPr>
          <a:xfrm flipH="1">
            <a:off x="14486101" y="729781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6"/>
          <p:cNvSpPr/>
          <p:nvPr/>
        </p:nvSpPr>
        <p:spPr>
          <a:xfrm flipH="1">
            <a:off x="2989285" y="7440056"/>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6"/>
          <p:cNvSpPr/>
          <p:nvPr/>
        </p:nvSpPr>
        <p:spPr>
          <a:xfrm flipH="1">
            <a:off x="3304617" y="7555428"/>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6"/>
          <p:cNvSpPr/>
          <p:nvPr/>
        </p:nvSpPr>
        <p:spPr>
          <a:xfrm flipH="1">
            <a:off x="6706181" y="7439380"/>
            <a:ext cx="219670" cy="650240"/>
          </a:xfrm>
          <a:prstGeom prst="rect">
            <a:avLst/>
          </a:prstGeom>
          <a:blipFill rotWithShape="1">
            <a:blip r:embed="rId3">
              <a:alphaModFix/>
            </a:blip>
            <a:tile tx="0" ty="0" sx="100000" sy="100000" flip="none" algn="tl"/>
          </a:blip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fad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
                                            <p:txEl>
                                              <p:pRg st="0" end="0"/>
                                            </p:txEl>
                                          </p:spTgt>
                                        </p:tgtEl>
                                        <p:attrNameLst>
                                          <p:attrName>style.visibility</p:attrName>
                                        </p:attrNameLst>
                                      </p:cBhvr>
                                      <p:to>
                                        <p:strVal val="visible"/>
                                      </p:to>
                                    </p:set>
                                    <p:animEffect transition="in" filter="fade">
                                      <p:cBhvr>
                                        <p:cTn id="12" dur="500"/>
                                        <p:tgtEl>
                                          <p:spTgt spid="2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7"/>
          <p:cNvSpPr/>
          <p:nvPr/>
        </p:nvSpPr>
        <p:spPr>
          <a:xfrm>
            <a:off x="4479905" y="2246590"/>
            <a:ext cx="5670590" cy="708779"/>
          </a:xfrm>
          <a:prstGeom prst="rect">
            <a:avLst/>
          </a:prstGeom>
          <a:noFill/>
          <a:ln>
            <a:noFill/>
          </a:ln>
        </p:spPr>
        <p:txBody>
          <a:bodyPr spcFirstLastPara="1" wrap="square" lIns="0" tIns="0" rIns="0" bIns="0" anchor="t" anchorCtr="0">
            <a:noAutofit/>
          </a:bodyPr>
          <a:lstStyle/>
          <a:p>
            <a:pPr marL="0" marR="0" lvl="0" indent="0" algn="ctr" rtl="0">
              <a:lnSpc>
                <a:spcPct val="124719"/>
              </a:lnSpc>
              <a:spcBef>
                <a:spcPts val="0"/>
              </a:spcBef>
              <a:spcAft>
                <a:spcPts val="0"/>
              </a:spcAft>
              <a:buClr>
                <a:srgbClr val="000000"/>
              </a:buClr>
              <a:buSzPts val="4450"/>
              <a:buFont typeface="Inter"/>
              <a:buNone/>
            </a:pPr>
            <a:r>
              <a:rPr lang="en-US" sz="4450" b="1">
                <a:solidFill>
                  <a:srgbClr val="000000"/>
                </a:solidFill>
                <a:latin typeface="Inter"/>
                <a:ea typeface="Inter"/>
                <a:cs typeface="Inter"/>
                <a:sym typeface="Inter"/>
              </a:rPr>
              <a:t>Benefits</a:t>
            </a:r>
            <a:endParaRPr sz="4450">
              <a:solidFill>
                <a:schemeClr val="dk1"/>
              </a:solidFill>
              <a:latin typeface="Calibri"/>
              <a:ea typeface="Calibri"/>
              <a:cs typeface="Calibri"/>
              <a:sym typeface="Calibri"/>
            </a:endParaRPr>
          </a:p>
        </p:txBody>
      </p:sp>
      <p:sp>
        <p:nvSpPr>
          <p:cNvPr id="273" name="Google Shape;273;p7"/>
          <p:cNvSpPr/>
          <p:nvPr/>
        </p:nvSpPr>
        <p:spPr>
          <a:xfrm>
            <a:off x="793790" y="3408998"/>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1">
                <a:solidFill>
                  <a:srgbClr val="272525"/>
                </a:solidFill>
                <a:latin typeface="Inter"/>
                <a:ea typeface="Inter"/>
                <a:cs typeface="Inter"/>
                <a:sym typeface="Inter"/>
              </a:rPr>
              <a:t>Automation of Tasks:</a:t>
            </a:r>
            <a:r>
              <a:rPr lang="en-US" sz="1750">
                <a:solidFill>
                  <a:srgbClr val="272525"/>
                </a:solidFill>
                <a:latin typeface="Inter"/>
                <a:ea typeface="Inter"/>
                <a:cs typeface="Inter"/>
                <a:sym typeface="Inter"/>
              </a:rPr>
              <a:t> Handles repetitive tasks like room allocation, fee collection, and attendance tracking.</a:t>
            </a:r>
            <a:endParaRPr sz="1750">
              <a:solidFill>
                <a:schemeClr val="dk1"/>
              </a:solidFill>
              <a:latin typeface="Calibri"/>
              <a:ea typeface="Calibri"/>
              <a:cs typeface="Calibri"/>
              <a:sym typeface="Calibri"/>
            </a:endParaRPr>
          </a:p>
        </p:txBody>
      </p:sp>
      <p:sp>
        <p:nvSpPr>
          <p:cNvPr id="274" name="Google Shape;274;p7"/>
          <p:cNvSpPr/>
          <p:nvPr/>
        </p:nvSpPr>
        <p:spPr>
          <a:xfrm>
            <a:off x="793790" y="3851196"/>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1">
                <a:solidFill>
                  <a:srgbClr val="272525"/>
                </a:solidFill>
                <a:latin typeface="Inter"/>
                <a:ea typeface="Inter"/>
                <a:cs typeface="Inter"/>
                <a:sym typeface="Inter"/>
              </a:rPr>
              <a:t>Time Savings:</a:t>
            </a:r>
            <a:r>
              <a:rPr lang="en-US" sz="1750">
                <a:solidFill>
                  <a:srgbClr val="272525"/>
                </a:solidFill>
                <a:latin typeface="Inter"/>
                <a:ea typeface="Inter"/>
                <a:cs typeface="Inter"/>
                <a:sym typeface="Inter"/>
              </a:rPr>
              <a:t> Reduces manual workload for hostel staff, freeing them to focus on other priorities.</a:t>
            </a:r>
            <a:endParaRPr sz="1750">
              <a:solidFill>
                <a:schemeClr val="dk1"/>
              </a:solidFill>
              <a:latin typeface="Calibri"/>
              <a:ea typeface="Calibri"/>
              <a:cs typeface="Calibri"/>
              <a:sym typeface="Calibri"/>
            </a:endParaRPr>
          </a:p>
        </p:txBody>
      </p:sp>
      <p:sp>
        <p:nvSpPr>
          <p:cNvPr id="275" name="Google Shape;275;p7"/>
          <p:cNvSpPr/>
          <p:nvPr/>
        </p:nvSpPr>
        <p:spPr>
          <a:xfrm>
            <a:off x="793790" y="4293394"/>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1">
                <a:solidFill>
                  <a:srgbClr val="272525"/>
                </a:solidFill>
                <a:latin typeface="Inter"/>
                <a:ea typeface="Inter"/>
                <a:cs typeface="Inter"/>
                <a:sym typeface="Inter"/>
              </a:rPr>
              <a:t>Error-Free Records:</a:t>
            </a:r>
            <a:r>
              <a:rPr lang="en-US" sz="1750">
                <a:solidFill>
                  <a:srgbClr val="272525"/>
                </a:solidFill>
                <a:latin typeface="Inter"/>
                <a:ea typeface="Inter"/>
                <a:cs typeface="Inter"/>
                <a:sym typeface="Inter"/>
              </a:rPr>
              <a:t> Ensures accurate data handling for room assignments, payments, and inventory management.</a:t>
            </a:r>
            <a:endParaRPr sz="1750">
              <a:solidFill>
                <a:schemeClr val="dk1"/>
              </a:solidFill>
              <a:latin typeface="Calibri"/>
              <a:ea typeface="Calibri"/>
              <a:cs typeface="Calibri"/>
              <a:sym typeface="Calibri"/>
            </a:endParaRPr>
          </a:p>
        </p:txBody>
      </p:sp>
      <p:sp>
        <p:nvSpPr>
          <p:cNvPr id="276" name="Google Shape;276;p7"/>
          <p:cNvSpPr/>
          <p:nvPr/>
        </p:nvSpPr>
        <p:spPr>
          <a:xfrm>
            <a:off x="793790" y="4735592"/>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1">
                <a:solidFill>
                  <a:srgbClr val="272525"/>
                </a:solidFill>
                <a:latin typeface="Inter"/>
                <a:ea typeface="Inter"/>
                <a:cs typeface="Inter"/>
                <a:sym typeface="Inter"/>
              </a:rPr>
              <a:t>Room Allocation:</a:t>
            </a:r>
            <a:r>
              <a:rPr lang="en-US" sz="1750">
                <a:solidFill>
                  <a:srgbClr val="272525"/>
                </a:solidFill>
                <a:latin typeface="Inter"/>
                <a:ea typeface="Inter"/>
                <a:cs typeface="Inter"/>
                <a:sym typeface="Inter"/>
              </a:rPr>
              <a:t> Optimizes room usage by maintaining up-to-date records of occupancy.</a:t>
            </a:r>
            <a:endParaRPr sz="1750">
              <a:solidFill>
                <a:schemeClr val="dk1"/>
              </a:solidFill>
              <a:latin typeface="Calibri"/>
              <a:ea typeface="Calibri"/>
              <a:cs typeface="Calibri"/>
              <a:sym typeface="Calibri"/>
            </a:endParaRPr>
          </a:p>
        </p:txBody>
      </p:sp>
      <p:sp>
        <p:nvSpPr>
          <p:cNvPr id="277" name="Google Shape;277;p7"/>
          <p:cNvSpPr/>
          <p:nvPr/>
        </p:nvSpPr>
        <p:spPr>
          <a:xfrm>
            <a:off x="793790" y="5177790"/>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1">
                <a:solidFill>
                  <a:srgbClr val="272525"/>
                </a:solidFill>
                <a:latin typeface="Inter"/>
                <a:ea typeface="Inter"/>
                <a:cs typeface="Inter"/>
                <a:sym typeface="Inter"/>
              </a:rPr>
              <a:t>Dashboard Insights:</a:t>
            </a:r>
            <a:r>
              <a:rPr lang="en-US" sz="1750">
                <a:solidFill>
                  <a:srgbClr val="272525"/>
                </a:solidFill>
                <a:latin typeface="Inter"/>
                <a:ea typeface="Inter"/>
                <a:cs typeface="Inter"/>
                <a:sym typeface="Inter"/>
              </a:rPr>
              <a:t> Provides an overview of hostel operations, including occupancy, financials, and issues.</a:t>
            </a:r>
            <a:endParaRPr sz="1750">
              <a:solidFill>
                <a:schemeClr val="dk1"/>
              </a:solidFill>
              <a:latin typeface="Calibri"/>
              <a:ea typeface="Calibri"/>
              <a:cs typeface="Calibri"/>
              <a:sym typeface="Calibri"/>
            </a:endParaRPr>
          </a:p>
        </p:txBody>
      </p:sp>
      <p:sp>
        <p:nvSpPr>
          <p:cNvPr id="278" name="Google Shape;278;p7"/>
          <p:cNvSpPr/>
          <p:nvPr/>
        </p:nvSpPr>
        <p:spPr>
          <a:xfrm>
            <a:off x="793790" y="5619988"/>
            <a:ext cx="13042821" cy="362903"/>
          </a:xfrm>
          <a:prstGeom prst="rect">
            <a:avLst/>
          </a:prstGeom>
          <a:noFill/>
          <a:ln>
            <a:noFill/>
          </a:ln>
        </p:spPr>
        <p:txBody>
          <a:bodyPr spcFirstLastPara="1" wrap="square" lIns="0" tIns="0" rIns="0" bIns="0" anchor="t" anchorCtr="0">
            <a:noAutofit/>
          </a:bodyPr>
          <a:lstStyle/>
          <a:p>
            <a:pPr marL="342900" marR="0" lvl="0" indent="-342900" algn="l" rtl="0">
              <a:lnSpc>
                <a:spcPct val="162857"/>
              </a:lnSpc>
              <a:spcBef>
                <a:spcPts val="0"/>
              </a:spcBef>
              <a:spcAft>
                <a:spcPts val="0"/>
              </a:spcAft>
              <a:buClr>
                <a:srgbClr val="272525"/>
              </a:buClr>
              <a:buSzPts val="1750"/>
              <a:buFont typeface="Inter"/>
              <a:buChar char="•"/>
            </a:pPr>
            <a:r>
              <a:rPr lang="en-US" sz="1750" b="1">
                <a:solidFill>
                  <a:srgbClr val="272525"/>
                </a:solidFill>
                <a:latin typeface="Inter"/>
                <a:ea typeface="Inter"/>
                <a:cs typeface="Inter"/>
                <a:sym typeface="Inter"/>
              </a:rPr>
              <a:t>Fee Collection:</a:t>
            </a:r>
            <a:r>
              <a:rPr lang="en-US" sz="1750">
                <a:solidFill>
                  <a:srgbClr val="272525"/>
                </a:solidFill>
                <a:latin typeface="Inter"/>
                <a:ea typeface="Inter"/>
                <a:cs typeface="Inter"/>
                <a:sym typeface="Inter"/>
              </a:rPr>
              <a:t> Automates billing, payment tracking, and late fee reminders.</a:t>
            </a:r>
            <a:endParaRPr sz="1750">
              <a:solidFill>
                <a:schemeClr val="dk1"/>
              </a:solidFill>
              <a:latin typeface="Calibri"/>
              <a:ea typeface="Calibri"/>
              <a:cs typeface="Calibri"/>
              <a:sym typeface="Calibri"/>
            </a:endParaRPr>
          </a:p>
        </p:txBody>
      </p:sp>
      <p:sp>
        <p:nvSpPr>
          <p:cNvPr id="279" name="Google Shape;279;p7"/>
          <p:cNvSpPr/>
          <p:nvPr/>
        </p:nvSpPr>
        <p:spPr>
          <a:xfrm>
            <a:off x="0" y="6652815"/>
            <a:ext cx="1757680" cy="1564640"/>
          </a:xfrm>
          <a:prstGeom prst="flowChartDelay">
            <a:avLst/>
          </a:prstGeom>
          <a:solidFill>
            <a:srgbClr val="19EF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0" name="Google Shape;280;p7"/>
          <p:cNvSpPr/>
          <p:nvPr/>
        </p:nvSpPr>
        <p:spPr>
          <a:xfrm rot="10800000">
            <a:off x="12872719" y="6652815"/>
            <a:ext cx="1757680" cy="1564640"/>
          </a:xfrm>
          <a:prstGeom prst="flowChartDelay">
            <a:avLst/>
          </a:prstGeom>
          <a:solidFill>
            <a:srgbClr val="19EF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7"/>
          <p:cNvSpPr/>
          <p:nvPr/>
        </p:nvSpPr>
        <p:spPr>
          <a:xfrm>
            <a:off x="0" y="0"/>
            <a:ext cx="1757680" cy="1564640"/>
          </a:xfrm>
          <a:prstGeom prst="flowChartDelay">
            <a:avLst/>
          </a:prstGeom>
          <a:solidFill>
            <a:srgbClr val="19EF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7"/>
          <p:cNvSpPr/>
          <p:nvPr/>
        </p:nvSpPr>
        <p:spPr>
          <a:xfrm rot="10800000">
            <a:off x="12872719" y="-24406"/>
            <a:ext cx="1757680" cy="1564640"/>
          </a:xfrm>
          <a:prstGeom prst="flowChartDelay">
            <a:avLst/>
          </a:prstGeom>
          <a:solidFill>
            <a:srgbClr val="19EFE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Google Shape;288;p8" descr="preencoded.png"/>
          <p:cNvPicPr preferRelativeResize="0"/>
          <p:nvPr/>
        </p:nvPicPr>
        <p:blipFill rotWithShape="1">
          <a:blip r:embed="rId3">
            <a:alphaModFix/>
          </a:blip>
          <a:srcRect/>
          <a:stretch/>
        </p:blipFill>
        <p:spPr>
          <a:xfrm>
            <a:off x="0" y="0"/>
            <a:ext cx="14630400" cy="8229600"/>
          </a:xfrm>
          <a:prstGeom prst="rect">
            <a:avLst/>
          </a:prstGeom>
          <a:noFill/>
          <a:ln>
            <a:noFill/>
          </a:ln>
        </p:spPr>
      </p:pic>
      <p:sp>
        <p:nvSpPr>
          <p:cNvPr id="289" name="Google Shape;289;p8"/>
          <p:cNvSpPr/>
          <p:nvPr/>
        </p:nvSpPr>
        <p:spPr>
          <a:xfrm>
            <a:off x="0" y="0"/>
            <a:ext cx="14630400" cy="8229600"/>
          </a:xfrm>
          <a:prstGeom prst="rect">
            <a:avLst/>
          </a:prstGeom>
          <a:solidFill>
            <a:srgbClr val="FFFFFF">
              <a:alpha val="8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793790" y="638175"/>
            <a:ext cx="5728930" cy="657702"/>
          </a:xfrm>
          <a:prstGeom prst="rect">
            <a:avLst/>
          </a:prstGeom>
          <a:noFill/>
          <a:ln>
            <a:noFill/>
          </a:ln>
        </p:spPr>
        <p:txBody>
          <a:bodyPr spcFirstLastPara="1" wrap="square" lIns="0" tIns="0" rIns="0" bIns="0" anchor="t" anchorCtr="0">
            <a:noAutofit/>
          </a:bodyPr>
          <a:lstStyle/>
          <a:p>
            <a:pPr marL="0" marR="0" lvl="0" indent="0" algn="l" rtl="0">
              <a:lnSpc>
                <a:spcPct val="92708"/>
              </a:lnSpc>
              <a:spcBef>
                <a:spcPts val="0"/>
              </a:spcBef>
              <a:spcAft>
                <a:spcPts val="0"/>
              </a:spcAft>
              <a:buClr>
                <a:srgbClr val="000000"/>
              </a:buClr>
              <a:buSzPts val="4800"/>
              <a:buFont typeface="Inter"/>
              <a:buNone/>
            </a:pPr>
            <a:r>
              <a:rPr lang="en-US" sz="4800" b="1">
                <a:solidFill>
                  <a:srgbClr val="000000"/>
                </a:solidFill>
                <a:latin typeface="Inter"/>
                <a:ea typeface="Inter"/>
                <a:cs typeface="Inter"/>
                <a:sym typeface="Inter"/>
              </a:rPr>
              <a:t>Software Features</a:t>
            </a:r>
            <a:endParaRPr sz="3600">
              <a:solidFill>
                <a:schemeClr val="dk1"/>
              </a:solidFill>
              <a:latin typeface="Calibri"/>
              <a:ea typeface="Calibri"/>
              <a:cs typeface="Calibri"/>
              <a:sym typeface="Calibri"/>
            </a:endParaRPr>
          </a:p>
        </p:txBody>
      </p:sp>
      <p:sp>
        <p:nvSpPr>
          <p:cNvPr id="291" name="Google Shape;291;p8"/>
          <p:cNvSpPr/>
          <p:nvPr/>
        </p:nvSpPr>
        <p:spPr>
          <a:xfrm>
            <a:off x="793790" y="1477328"/>
            <a:ext cx="4256842" cy="544354"/>
          </a:xfrm>
          <a:prstGeom prst="roundRect">
            <a:avLst>
              <a:gd name="adj" fmla="val 48002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8" descr="preencoded.png"/>
          <p:cNvPicPr preferRelativeResize="0"/>
          <p:nvPr/>
        </p:nvPicPr>
        <p:blipFill rotWithShape="1">
          <a:blip r:embed="rId4">
            <a:alphaModFix/>
          </a:blip>
          <a:srcRect/>
          <a:stretch/>
        </p:blipFill>
        <p:spPr>
          <a:xfrm>
            <a:off x="2786063" y="1579364"/>
            <a:ext cx="272177" cy="340162"/>
          </a:xfrm>
          <a:prstGeom prst="rect">
            <a:avLst/>
          </a:prstGeom>
          <a:noFill/>
          <a:ln>
            <a:noFill/>
          </a:ln>
        </p:spPr>
      </p:pic>
      <p:sp>
        <p:nvSpPr>
          <p:cNvPr id="293" name="Google Shape;293;p8"/>
          <p:cNvSpPr/>
          <p:nvPr/>
        </p:nvSpPr>
        <p:spPr>
          <a:xfrm>
            <a:off x="975241" y="2203132"/>
            <a:ext cx="4075391" cy="39909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1800"/>
              <a:buFont typeface="Inter"/>
              <a:buNone/>
            </a:pPr>
            <a:r>
              <a:rPr lang="en-US" sz="1800" b="1">
                <a:solidFill>
                  <a:srgbClr val="272525"/>
                </a:solidFill>
                <a:latin typeface="Inter"/>
                <a:ea typeface="Inter"/>
                <a:cs typeface="Inter"/>
                <a:sym typeface="Inter"/>
              </a:rPr>
              <a:t> Different login system (student, admin)</a:t>
            </a:r>
            <a:endParaRPr sz="1800">
              <a:solidFill>
                <a:schemeClr val="dk1"/>
              </a:solidFill>
              <a:latin typeface="Calibri"/>
              <a:ea typeface="Calibri"/>
              <a:cs typeface="Calibri"/>
              <a:sym typeface="Calibri"/>
            </a:endParaRPr>
          </a:p>
        </p:txBody>
      </p:sp>
      <p:sp>
        <p:nvSpPr>
          <p:cNvPr id="294" name="Google Shape;294;p8"/>
          <p:cNvSpPr/>
          <p:nvPr/>
        </p:nvSpPr>
        <p:spPr>
          <a:xfrm>
            <a:off x="5186720" y="1477328"/>
            <a:ext cx="4256842" cy="544354"/>
          </a:xfrm>
          <a:prstGeom prst="roundRect">
            <a:avLst>
              <a:gd name="adj" fmla="val 48002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5" name="Google Shape;295;p8" descr="preencoded.png"/>
          <p:cNvPicPr preferRelativeResize="0"/>
          <p:nvPr/>
        </p:nvPicPr>
        <p:blipFill rotWithShape="1">
          <a:blip r:embed="rId5">
            <a:alphaModFix/>
          </a:blip>
          <a:srcRect/>
          <a:stretch/>
        </p:blipFill>
        <p:spPr>
          <a:xfrm>
            <a:off x="7178993" y="1579364"/>
            <a:ext cx="272177" cy="340162"/>
          </a:xfrm>
          <a:prstGeom prst="rect">
            <a:avLst/>
          </a:prstGeom>
          <a:noFill/>
          <a:ln>
            <a:noFill/>
          </a:ln>
        </p:spPr>
      </p:pic>
      <p:sp>
        <p:nvSpPr>
          <p:cNvPr id="296" name="Google Shape;296;p8"/>
          <p:cNvSpPr/>
          <p:nvPr/>
        </p:nvSpPr>
        <p:spPr>
          <a:xfrm>
            <a:off x="5784017" y="2187377"/>
            <a:ext cx="3893939" cy="29027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1800"/>
              <a:buFont typeface="Inter"/>
              <a:buNone/>
            </a:pPr>
            <a:r>
              <a:rPr lang="en-US" sz="1800" b="1">
                <a:solidFill>
                  <a:srgbClr val="272525"/>
                </a:solidFill>
                <a:latin typeface="Inter"/>
                <a:ea typeface="Inter"/>
                <a:cs typeface="Inter"/>
                <a:sym typeface="Inter"/>
              </a:rPr>
              <a:t> Room and Bed Allocation</a:t>
            </a:r>
            <a:endParaRPr sz="1800">
              <a:solidFill>
                <a:schemeClr val="dk1"/>
              </a:solidFill>
              <a:latin typeface="Calibri"/>
              <a:ea typeface="Calibri"/>
              <a:cs typeface="Calibri"/>
              <a:sym typeface="Calibri"/>
            </a:endParaRPr>
          </a:p>
        </p:txBody>
      </p:sp>
      <p:sp>
        <p:nvSpPr>
          <p:cNvPr id="297" name="Google Shape;297;p8"/>
          <p:cNvSpPr/>
          <p:nvPr/>
        </p:nvSpPr>
        <p:spPr>
          <a:xfrm>
            <a:off x="5368171" y="2602230"/>
            <a:ext cx="3893939" cy="88757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1800"/>
              <a:buFont typeface="Inter"/>
              <a:buNone/>
            </a:pPr>
            <a:r>
              <a:rPr lang="en-US" sz="1800">
                <a:solidFill>
                  <a:srgbClr val="272525"/>
                </a:solidFill>
                <a:latin typeface="Inter"/>
                <a:ea typeface="Inter"/>
                <a:cs typeface="Inter"/>
                <a:sym typeface="Inter"/>
              </a:rPr>
              <a:t> </a:t>
            </a:r>
            <a:r>
              <a:rPr lang="en-US" sz="1400">
                <a:solidFill>
                  <a:srgbClr val="272525"/>
                </a:solidFill>
                <a:latin typeface="Inter"/>
                <a:ea typeface="Inter"/>
                <a:cs typeface="Inter"/>
                <a:sym typeface="Inter"/>
              </a:rPr>
              <a:t>Room Assignment: Allocate rooms and    beds based on availability and preferences. </a:t>
            </a:r>
            <a:endParaRPr sz="1800">
              <a:solidFill>
                <a:schemeClr val="dk1"/>
              </a:solidFill>
              <a:latin typeface="Calibri"/>
              <a:ea typeface="Calibri"/>
              <a:cs typeface="Calibri"/>
              <a:sym typeface="Calibri"/>
            </a:endParaRPr>
          </a:p>
        </p:txBody>
      </p:sp>
      <p:sp>
        <p:nvSpPr>
          <p:cNvPr id="298" name="Google Shape;298;p8"/>
          <p:cNvSpPr/>
          <p:nvPr/>
        </p:nvSpPr>
        <p:spPr>
          <a:xfrm>
            <a:off x="5413474" y="3657024"/>
            <a:ext cx="4075391" cy="673617"/>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Vacancy Tracking: Monitor vacant, occupied, and reserved rooms in real-time</a:t>
            </a:r>
            <a:r>
              <a:rPr lang="en-US" sz="1800">
                <a:solidFill>
                  <a:srgbClr val="272525"/>
                </a:solidFill>
                <a:latin typeface="Inter"/>
                <a:ea typeface="Inter"/>
                <a:cs typeface="Inter"/>
                <a:sym typeface="Inter"/>
              </a:rPr>
              <a:t>.</a:t>
            </a:r>
            <a:endParaRPr sz="1800">
              <a:solidFill>
                <a:schemeClr val="dk1"/>
              </a:solidFill>
              <a:latin typeface="Calibri"/>
              <a:ea typeface="Calibri"/>
              <a:cs typeface="Calibri"/>
              <a:sym typeface="Calibri"/>
            </a:endParaRPr>
          </a:p>
        </p:txBody>
      </p:sp>
      <p:sp>
        <p:nvSpPr>
          <p:cNvPr id="299" name="Google Shape;299;p8"/>
          <p:cNvSpPr/>
          <p:nvPr/>
        </p:nvSpPr>
        <p:spPr>
          <a:xfrm>
            <a:off x="9579650" y="1477328"/>
            <a:ext cx="4256842" cy="544354"/>
          </a:xfrm>
          <a:prstGeom prst="roundRect">
            <a:avLst>
              <a:gd name="adj" fmla="val 48002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0" name="Google Shape;300;p8" descr="preencoded.png"/>
          <p:cNvPicPr preferRelativeResize="0"/>
          <p:nvPr/>
        </p:nvPicPr>
        <p:blipFill rotWithShape="1">
          <a:blip r:embed="rId4">
            <a:alphaModFix/>
          </a:blip>
          <a:srcRect/>
          <a:stretch/>
        </p:blipFill>
        <p:spPr>
          <a:xfrm>
            <a:off x="11571923" y="1579364"/>
            <a:ext cx="272177" cy="340162"/>
          </a:xfrm>
          <a:prstGeom prst="rect">
            <a:avLst/>
          </a:prstGeom>
          <a:noFill/>
          <a:ln>
            <a:noFill/>
          </a:ln>
        </p:spPr>
      </p:pic>
      <p:sp>
        <p:nvSpPr>
          <p:cNvPr id="301" name="Google Shape;301;p8"/>
          <p:cNvSpPr/>
          <p:nvPr/>
        </p:nvSpPr>
        <p:spPr>
          <a:xfrm>
            <a:off x="10411341" y="2203133"/>
            <a:ext cx="3893939" cy="290274"/>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272525"/>
              </a:buClr>
              <a:buSzPts val="1800"/>
              <a:buFont typeface="Inter"/>
              <a:buNone/>
            </a:pPr>
            <a:r>
              <a:rPr lang="en-US" sz="1800" b="1">
                <a:solidFill>
                  <a:srgbClr val="272525"/>
                </a:solidFill>
                <a:latin typeface="Inter"/>
                <a:ea typeface="Inter"/>
                <a:cs typeface="Inter"/>
                <a:sym typeface="Inter"/>
              </a:rPr>
              <a:t>Resident Management</a:t>
            </a:r>
            <a:endParaRPr sz="1800">
              <a:solidFill>
                <a:schemeClr val="dk1"/>
              </a:solidFill>
              <a:latin typeface="Calibri"/>
              <a:ea typeface="Calibri"/>
              <a:cs typeface="Calibri"/>
              <a:sym typeface="Calibri"/>
            </a:endParaRPr>
          </a:p>
        </p:txBody>
      </p:sp>
      <p:sp>
        <p:nvSpPr>
          <p:cNvPr id="302" name="Google Shape;302;p8"/>
          <p:cNvSpPr/>
          <p:nvPr/>
        </p:nvSpPr>
        <p:spPr>
          <a:xfrm>
            <a:off x="9761101" y="2602230"/>
            <a:ext cx="3893939" cy="1161098"/>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None/>
            </a:pPr>
            <a:r>
              <a:rPr lang="en-US" sz="1400">
                <a:solidFill>
                  <a:srgbClr val="272525"/>
                </a:solidFill>
                <a:latin typeface="Inter"/>
                <a:ea typeface="Inter"/>
                <a:cs typeface="Inter"/>
                <a:sym typeface="Inter"/>
              </a:rPr>
              <a:t>Profile Management: Maintain detailed resident profiles, including personal information, guardian details, and medical records.</a:t>
            </a:r>
            <a:endParaRPr sz="1400">
              <a:solidFill>
                <a:schemeClr val="dk1"/>
              </a:solidFill>
              <a:latin typeface="Calibri"/>
              <a:ea typeface="Calibri"/>
              <a:cs typeface="Calibri"/>
              <a:sym typeface="Calibri"/>
            </a:endParaRPr>
          </a:p>
        </p:txBody>
      </p:sp>
      <p:sp>
        <p:nvSpPr>
          <p:cNvPr id="303" name="Google Shape;303;p8"/>
          <p:cNvSpPr/>
          <p:nvPr/>
        </p:nvSpPr>
        <p:spPr>
          <a:xfrm>
            <a:off x="9761101" y="3826788"/>
            <a:ext cx="3893939"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None/>
            </a:pPr>
            <a:r>
              <a:rPr lang="en-US" sz="1400">
                <a:solidFill>
                  <a:srgbClr val="272525"/>
                </a:solidFill>
                <a:latin typeface="Inter"/>
                <a:ea typeface="Inter"/>
                <a:cs typeface="Inter"/>
                <a:sym typeface="Inter"/>
              </a:rPr>
              <a:t>Check-In/Check-Out Management: Record resident entry and exit efficiently.</a:t>
            </a:r>
            <a:endParaRPr sz="1400">
              <a:solidFill>
                <a:schemeClr val="dk1"/>
              </a:solidFill>
              <a:latin typeface="Calibri"/>
              <a:ea typeface="Calibri"/>
              <a:cs typeface="Calibri"/>
              <a:sym typeface="Calibri"/>
            </a:endParaRPr>
          </a:p>
        </p:txBody>
      </p:sp>
      <p:sp>
        <p:nvSpPr>
          <p:cNvPr id="304" name="Google Shape;304;p8"/>
          <p:cNvSpPr/>
          <p:nvPr/>
        </p:nvSpPr>
        <p:spPr>
          <a:xfrm>
            <a:off x="793790" y="4724876"/>
            <a:ext cx="4256842" cy="544354"/>
          </a:xfrm>
          <a:prstGeom prst="roundRect">
            <a:avLst>
              <a:gd name="adj" fmla="val 48002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8" descr="preencoded.png"/>
          <p:cNvPicPr preferRelativeResize="0"/>
          <p:nvPr/>
        </p:nvPicPr>
        <p:blipFill rotWithShape="1">
          <a:blip r:embed="rId6">
            <a:alphaModFix/>
          </a:blip>
          <a:srcRect/>
          <a:stretch/>
        </p:blipFill>
        <p:spPr>
          <a:xfrm>
            <a:off x="2786063" y="4826913"/>
            <a:ext cx="272177" cy="340162"/>
          </a:xfrm>
          <a:prstGeom prst="rect">
            <a:avLst/>
          </a:prstGeom>
          <a:noFill/>
          <a:ln>
            <a:noFill/>
          </a:ln>
        </p:spPr>
      </p:pic>
      <p:sp>
        <p:nvSpPr>
          <p:cNvPr id="306" name="Google Shape;306;p8"/>
          <p:cNvSpPr/>
          <p:nvPr/>
        </p:nvSpPr>
        <p:spPr>
          <a:xfrm>
            <a:off x="975241" y="5450681"/>
            <a:ext cx="3893939" cy="290274"/>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1800" b="1">
                <a:solidFill>
                  <a:srgbClr val="272525"/>
                </a:solidFill>
                <a:latin typeface="Inter"/>
                <a:ea typeface="Inter"/>
                <a:cs typeface="Inter"/>
                <a:sym typeface="Inter"/>
              </a:rPr>
              <a:t>Fee Management</a:t>
            </a:r>
            <a:endParaRPr sz="1800" b="1">
              <a:solidFill>
                <a:schemeClr val="dk1"/>
              </a:solidFill>
              <a:latin typeface="Calibri"/>
              <a:ea typeface="Calibri"/>
              <a:cs typeface="Calibri"/>
              <a:sym typeface="Calibri"/>
            </a:endParaRPr>
          </a:p>
        </p:txBody>
      </p:sp>
      <p:sp>
        <p:nvSpPr>
          <p:cNvPr id="307" name="Google Shape;307;p8"/>
          <p:cNvSpPr/>
          <p:nvPr/>
        </p:nvSpPr>
        <p:spPr>
          <a:xfrm>
            <a:off x="975241" y="5849779"/>
            <a:ext cx="3893939"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 Automated Billing: Generate invoices for rent, utilities, and other charges.</a:t>
            </a:r>
            <a:endParaRPr sz="1400">
              <a:solidFill>
                <a:schemeClr val="dk1"/>
              </a:solidFill>
              <a:latin typeface="Calibri"/>
              <a:ea typeface="Calibri"/>
              <a:cs typeface="Calibri"/>
              <a:sym typeface="Calibri"/>
            </a:endParaRPr>
          </a:p>
        </p:txBody>
      </p:sp>
      <p:sp>
        <p:nvSpPr>
          <p:cNvPr id="308" name="Google Shape;308;p8"/>
          <p:cNvSpPr/>
          <p:nvPr/>
        </p:nvSpPr>
        <p:spPr>
          <a:xfrm>
            <a:off x="975241" y="6539151"/>
            <a:ext cx="3893939" cy="870823"/>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None/>
            </a:pPr>
            <a:r>
              <a:rPr lang="en-US" sz="1400">
                <a:solidFill>
                  <a:srgbClr val="272525"/>
                </a:solidFill>
                <a:latin typeface="Inter"/>
                <a:ea typeface="Inter"/>
                <a:cs typeface="Inter"/>
                <a:sym typeface="Inter"/>
              </a:rPr>
              <a:t>Payment Tracking: Record payments and monitor overdue amounts with reminders for defaulters.</a:t>
            </a:r>
            <a:endParaRPr sz="1400">
              <a:solidFill>
                <a:schemeClr val="dk1"/>
              </a:solidFill>
              <a:latin typeface="Calibri"/>
              <a:ea typeface="Calibri"/>
              <a:cs typeface="Calibri"/>
              <a:sym typeface="Calibri"/>
            </a:endParaRPr>
          </a:p>
        </p:txBody>
      </p:sp>
      <p:sp>
        <p:nvSpPr>
          <p:cNvPr id="309" name="Google Shape;309;p8"/>
          <p:cNvSpPr/>
          <p:nvPr/>
        </p:nvSpPr>
        <p:spPr>
          <a:xfrm>
            <a:off x="5186720" y="4724876"/>
            <a:ext cx="4256842" cy="544354"/>
          </a:xfrm>
          <a:prstGeom prst="roundRect">
            <a:avLst>
              <a:gd name="adj" fmla="val 480028"/>
            </a:avLst>
          </a:prstGeom>
          <a:solidFill>
            <a:srgbClr val="DADBF1"/>
          </a:solidFill>
          <a:ln w="9525" cap="flat" cmpd="sng">
            <a:solidFill>
              <a:srgbClr val="C0C1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0" name="Google Shape;310;p8" descr="preencoded.png"/>
          <p:cNvPicPr preferRelativeResize="0"/>
          <p:nvPr/>
        </p:nvPicPr>
        <p:blipFill rotWithShape="1">
          <a:blip r:embed="rId7">
            <a:alphaModFix/>
          </a:blip>
          <a:srcRect/>
          <a:stretch/>
        </p:blipFill>
        <p:spPr>
          <a:xfrm>
            <a:off x="7178993" y="4826913"/>
            <a:ext cx="272177" cy="340162"/>
          </a:xfrm>
          <a:prstGeom prst="rect">
            <a:avLst/>
          </a:prstGeom>
          <a:noFill/>
          <a:ln>
            <a:noFill/>
          </a:ln>
        </p:spPr>
      </p:pic>
      <p:sp>
        <p:nvSpPr>
          <p:cNvPr id="311" name="Google Shape;311;p8"/>
          <p:cNvSpPr/>
          <p:nvPr/>
        </p:nvSpPr>
        <p:spPr>
          <a:xfrm>
            <a:off x="5590926" y="5457350"/>
            <a:ext cx="3893939" cy="290274"/>
          </a:xfrm>
          <a:prstGeom prst="rect">
            <a:avLst/>
          </a:prstGeom>
          <a:noFill/>
          <a:ln>
            <a:noFill/>
          </a:ln>
        </p:spPr>
        <p:txBody>
          <a:bodyPr spcFirstLastPara="1" wrap="square" lIns="0" tIns="0" rIns="0" bIns="0" anchor="t" anchorCtr="0">
            <a:noAutofit/>
          </a:bodyPr>
          <a:lstStyle/>
          <a:p>
            <a:pPr marL="0" marR="0" lvl="0" indent="0" algn="ctr" rtl="0">
              <a:lnSpc>
                <a:spcPct val="125000"/>
              </a:lnSpc>
              <a:spcBef>
                <a:spcPts val="0"/>
              </a:spcBef>
              <a:spcAft>
                <a:spcPts val="0"/>
              </a:spcAft>
              <a:buNone/>
            </a:pPr>
            <a:r>
              <a:rPr lang="en-US" sz="1800" b="1">
                <a:solidFill>
                  <a:srgbClr val="272525"/>
                </a:solidFill>
                <a:latin typeface="Inter"/>
                <a:ea typeface="Inter"/>
                <a:cs typeface="Inter"/>
                <a:sym typeface="Inter"/>
              </a:rPr>
              <a:t>Complaint and Feedback Management </a:t>
            </a:r>
            <a:endParaRPr sz="1800" b="1">
              <a:solidFill>
                <a:schemeClr val="dk1"/>
              </a:solidFill>
              <a:latin typeface="Calibri"/>
              <a:ea typeface="Calibri"/>
              <a:cs typeface="Calibri"/>
              <a:sym typeface="Calibri"/>
            </a:endParaRPr>
          </a:p>
        </p:txBody>
      </p:sp>
      <p:sp>
        <p:nvSpPr>
          <p:cNvPr id="312" name="Google Shape;312;p8"/>
          <p:cNvSpPr/>
          <p:nvPr/>
        </p:nvSpPr>
        <p:spPr>
          <a:xfrm>
            <a:off x="5368171" y="5849779"/>
            <a:ext cx="3893939"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Complaint Resolution: Residents can log complaints directly in the system.</a:t>
            </a:r>
            <a:endParaRPr sz="1400">
              <a:solidFill>
                <a:schemeClr val="dk1"/>
              </a:solidFill>
              <a:latin typeface="Calibri"/>
              <a:ea typeface="Calibri"/>
              <a:cs typeface="Calibri"/>
              <a:sym typeface="Calibri"/>
            </a:endParaRPr>
          </a:p>
        </p:txBody>
      </p:sp>
      <p:sp>
        <p:nvSpPr>
          <p:cNvPr id="313" name="Google Shape;313;p8"/>
          <p:cNvSpPr/>
          <p:nvPr/>
        </p:nvSpPr>
        <p:spPr>
          <a:xfrm>
            <a:off x="5368171" y="6539151"/>
            <a:ext cx="3893939" cy="580549"/>
          </a:xfrm>
          <a:prstGeom prst="rect">
            <a:avLst/>
          </a:prstGeom>
          <a:noFill/>
          <a:ln>
            <a:noFill/>
          </a:ln>
        </p:spPr>
        <p:txBody>
          <a:bodyPr spcFirstLastPara="1" wrap="square" lIns="0" tIns="0" rIns="0" bIns="0" anchor="t" anchorCtr="0">
            <a:noAutofit/>
          </a:bodyPr>
          <a:lstStyle/>
          <a:p>
            <a:pPr marL="0" marR="0" lvl="0" indent="0" algn="l" rtl="0">
              <a:lnSpc>
                <a:spcPct val="160714"/>
              </a:lnSpc>
              <a:spcBef>
                <a:spcPts val="0"/>
              </a:spcBef>
              <a:spcAft>
                <a:spcPts val="0"/>
              </a:spcAft>
              <a:buClr>
                <a:srgbClr val="272525"/>
              </a:buClr>
              <a:buSzPts val="1400"/>
              <a:buFont typeface="Inter"/>
              <a:buNone/>
            </a:pPr>
            <a:r>
              <a:rPr lang="en-US" sz="1400">
                <a:solidFill>
                  <a:srgbClr val="272525"/>
                </a:solidFill>
                <a:latin typeface="Inter"/>
                <a:ea typeface="Inter"/>
                <a:cs typeface="Inter"/>
                <a:sym typeface="Inter"/>
              </a:rPr>
              <a:t> Feedback Forms: Collect and analyze feedback to improve hostel services.</a:t>
            </a:r>
            <a:endParaRPr sz="1400">
              <a:solidFill>
                <a:schemeClr val="dk1"/>
              </a:solidFill>
              <a:latin typeface="Calibri"/>
              <a:ea typeface="Calibri"/>
              <a:cs typeface="Calibri"/>
              <a:sym typeface="Calibri"/>
            </a:endParaRPr>
          </a:p>
        </p:txBody>
      </p:sp>
      <p:sp>
        <p:nvSpPr>
          <p:cNvPr id="314" name="Google Shape;314;p8"/>
          <p:cNvSpPr/>
          <p:nvPr/>
        </p:nvSpPr>
        <p:spPr>
          <a:xfrm>
            <a:off x="655657" y="2203133"/>
            <a:ext cx="313809" cy="313809"/>
          </a:xfrm>
          <a:prstGeom prst="star4">
            <a:avLst>
              <a:gd name="adj" fmla="val 1250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8"/>
          <p:cNvSpPr/>
          <p:nvPr/>
        </p:nvSpPr>
        <p:spPr>
          <a:xfrm>
            <a:off x="5439489" y="2169220"/>
            <a:ext cx="313809" cy="313809"/>
          </a:xfrm>
          <a:prstGeom prst="star4">
            <a:avLst>
              <a:gd name="adj" fmla="val 18975"/>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8"/>
          <p:cNvSpPr/>
          <p:nvPr/>
        </p:nvSpPr>
        <p:spPr>
          <a:xfrm>
            <a:off x="9944755" y="2234168"/>
            <a:ext cx="313809" cy="313809"/>
          </a:xfrm>
          <a:prstGeom prst="star4">
            <a:avLst>
              <a:gd name="adj" fmla="val 12500"/>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8"/>
          <p:cNvSpPr/>
          <p:nvPr/>
        </p:nvSpPr>
        <p:spPr>
          <a:xfrm>
            <a:off x="1734968" y="5450681"/>
            <a:ext cx="313809" cy="313809"/>
          </a:xfrm>
          <a:prstGeom prst="star4">
            <a:avLst>
              <a:gd name="adj" fmla="val 18975"/>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8"/>
          <p:cNvSpPr/>
          <p:nvPr/>
        </p:nvSpPr>
        <p:spPr>
          <a:xfrm>
            <a:off x="5287544" y="5457350"/>
            <a:ext cx="313809" cy="313809"/>
          </a:xfrm>
          <a:prstGeom prst="star4">
            <a:avLst>
              <a:gd name="adj" fmla="val 18975"/>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9"/>
          <p:cNvSpPr/>
          <p:nvPr/>
        </p:nvSpPr>
        <p:spPr>
          <a:xfrm>
            <a:off x="0" y="285808"/>
            <a:ext cx="14630400" cy="368700"/>
          </a:xfrm>
          <a:prstGeom prst="rect">
            <a:avLst/>
          </a:prstGeom>
          <a:solidFill>
            <a:srgbClr val="FF0000"/>
          </a:solidFill>
          <a:ln>
            <a:noFill/>
          </a:ln>
        </p:spPr>
        <p:txBody>
          <a:bodyPr spcFirstLastPara="1" wrap="square" lIns="0" tIns="0" rIns="0" bIns="0" anchor="t" anchorCtr="0">
            <a:noAutofit/>
          </a:bodyPr>
          <a:lstStyle/>
          <a:p>
            <a:pPr marL="0" marR="0" lvl="0" indent="0" algn="ctr" rtl="0">
              <a:lnSpc>
                <a:spcPct val="126086"/>
              </a:lnSpc>
              <a:spcBef>
                <a:spcPts val="0"/>
              </a:spcBef>
              <a:spcAft>
                <a:spcPts val="0"/>
              </a:spcAft>
              <a:buClr>
                <a:schemeClr val="lt1"/>
              </a:buClr>
              <a:buSzPts val="2300"/>
              <a:buFont typeface="Inter"/>
              <a:buNone/>
            </a:pPr>
            <a:r>
              <a:rPr lang="en-US" sz="2300" b="1">
                <a:solidFill>
                  <a:schemeClr val="lt1"/>
                </a:solidFill>
                <a:latin typeface="Inter"/>
                <a:ea typeface="Inter"/>
                <a:cs typeface="Inter"/>
                <a:sym typeface="Inter"/>
              </a:rPr>
              <a:t>ERD – Entity Relationship Diagram</a:t>
            </a:r>
            <a:endParaRPr sz="2300">
              <a:solidFill>
                <a:schemeClr val="lt1"/>
              </a:solidFill>
              <a:latin typeface="Calibri"/>
              <a:ea typeface="Calibri"/>
              <a:cs typeface="Calibri"/>
              <a:sym typeface="Calibri"/>
            </a:endParaRPr>
          </a:p>
        </p:txBody>
      </p:sp>
      <p:pic>
        <p:nvPicPr>
          <p:cNvPr id="325" name="Google Shape;325;p9" descr="preencoded.png"/>
          <p:cNvPicPr preferRelativeResize="0"/>
          <p:nvPr/>
        </p:nvPicPr>
        <p:blipFill rotWithShape="1">
          <a:blip r:embed="rId3">
            <a:alphaModFix/>
          </a:blip>
          <a:srcRect/>
          <a:stretch/>
        </p:blipFill>
        <p:spPr>
          <a:xfrm>
            <a:off x="294400" y="1008125"/>
            <a:ext cx="14041576" cy="7009676"/>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1242</Words>
  <Application>Microsoft Office PowerPoint</Application>
  <PresentationFormat>Custom</PresentationFormat>
  <Paragraphs>170</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Calibri</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Nisat</dc:creator>
  <cp:lastModifiedBy>IsDB-PC07</cp:lastModifiedBy>
  <cp:revision>1</cp:revision>
  <dcterms:created xsi:type="dcterms:W3CDTF">2025-08-07T03:52:49Z</dcterms:created>
  <dcterms:modified xsi:type="dcterms:W3CDTF">2025-09-30T04:01:23Z</dcterms:modified>
</cp:coreProperties>
</file>